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944" r:id="rId4"/>
    <p:sldMasterId id="2147483945" r:id="rId5"/>
    <p:sldMasterId id="2147483946" r:id="rId6"/>
    <p:sldMasterId id="2147483947" r:id="rId7"/>
    <p:sldMasterId id="2147483948" r:id="rId8"/>
    <p:sldMasterId id="2147483949" r:id="rId9"/>
    <p:sldMasterId id="2147483950" r:id="rId10"/>
    <p:sldMasterId id="2147483951" r:id="rId11"/>
    <p:sldMasterId id="2147483952"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Lst>
  <p:sldSz cy="5143500" cx="9144000"/>
  <p:notesSz cx="6858000" cy="9144000"/>
  <p:embeddedFontLst>
    <p:embeddedFont>
      <p:font typeface="Helvetica Neue"/>
      <p:regular r:id="rId107"/>
      <p:bold r:id="rId108"/>
      <p:italic r:id="rId109"/>
      <p:boldItalic r:id="rId110"/>
    </p:embeddedFont>
    <p:embeddedFont>
      <p:font typeface="Source Sans Pro"/>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2E10B30-46E5-4211-915B-2775F19F5AFA}">
  <a:tblStyle styleId="{42E10B30-46E5-4211-915B-2775F19F5AFA}" styleName="Table_0">
    <a:wholeTbl>
      <a:tcTxStyle b="off" i="off">
        <a:font>
          <a:latin typeface="Helvetica Light"/>
          <a:ea typeface="Helvetica Light"/>
          <a:cs typeface="Helvetica Light"/>
        </a:font>
        <a:srgbClr val="000000"/>
      </a:tcTxStyle>
      <a:tcStyle>
        <a:tcBdr>
          <a:left>
            <a:ln cap="flat" cmpd="sng" w="12700">
              <a:solidFill>
                <a:srgbClr val="B8B8B8"/>
              </a:solidFill>
              <a:prstDash val="solid"/>
              <a:round/>
              <a:headEnd len="med" w="med" type="none"/>
              <a:tailEnd len="med" w="med" type="none"/>
            </a:ln>
          </a:left>
          <a:right>
            <a:ln cap="flat" cmpd="sng" w="12700">
              <a:solidFill>
                <a:srgbClr val="B8B8B8"/>
              </a:solidFill>
              <a:prstDash val="solid"/>
              <a:round/>
              <a:headEnd len="med" w="med" type="none"/>
              <a:tailEnd len="med" w="med" type="none"/>
            </a:ln>
          </a:right>
          <a:top>
            <a:ln cap="flat" cmpd="sng" w="12700">
              <a:solidFill>
                <a:srgbClr val="B8B8B8"/>
              </a:solidFill>
              <a:prstDash val="solid"/>
              <a:round/>
              <a:headEnd len="med" w="med" type="none"/>
              <a:tailEnd len="med" w="med" type="none"/>
            </a:ln>
          </a:top>
          <a:bottom>
            <a:ln cap="flat" cmpd="sng" w="12700">
              <a:solidFill>
                <a:srgbClr val="B8B8B8"/>
              </a:solidFill>
              <a:prstDash val="solid"/>
              <a:round/>
              <a:headEnd len="med" w="med" type="none"/>
              <a:tailEnd len="med" w="med" type="none"/>
            </a:ln>
          </a:bottom>
          <a:insideH>
            <a:ln cap="flat" cmpd="sng" w="12700">
              <a:solidFill>
                <a:srgbClr val="B8B8B8"/>
              </a:solidFill>
              <a:prstDash val="solid"/>
              <a:round/>
              <a:headEnd len="med" w="med" type="none"/>
              <a:tailEnd len="med" w="med" type="none"/>
            </a:ln>
          </a:insideH>
          <a:insideV>
            <a:ln cap="flat" cmpd="sng" w="12700">
              <a:solidFill>
                <a:srgbClr val="B8B8B8"/>
              </a:solidFill>
              <a:prstDash val="solid"/>
              <a:round/>
              <a:headEnd len="med" w="med" type="none"/>
              <a:tailEnd len="med" w="med" type="none"/>
            </a:ln>
          </a:insideV>
        </a:tcBdr>
        <a:fill>
          <a:solidFill>
            <a:srgbClr val="EBEBEB"/>
          </a:solidFill>
        </a:fill>
      </a:tcStyle>
    </a:wholeTbl>
    <a:band2H>
      <a:tcTxStyle b="off" i="off"/>
      <a:tcStyle>
        <a:fill>
          <a:solidFill>
            <a:srgbClr val="E1E0DA"/>
          </a:solidFill>
        </a:fill>
      </a:tcStyle>
    </a:band2H>
    <a:firstCol>
      <a:tcTxStyle b="on" i="off">
        <a:font>
          <a:latin typeface="Helvetica"/>
          <a:ea typeface="Helvetica"/>
          <a:cs typeface="Helvetica"/>
        </a:font>
        <a:srgbClr val="FEFDFD"/>
      </a:tcTxStyle>
      <a:tcStyle>
        <a:tcBdr>
          <a:left>
            <a:ln cap="flat" cmpd="sng" w="12700">
              <a:solidFill>
                <a:srgbClr val="606060"/>
              </a:solidFill>
              <a:prstDash val="solid"/>
              <a:round/>
              <a:headEnd len="med" w="med" type="none"/>
              <a:tailEnd len="med" w="med" type="none"/>
            </a:ln>
          </a:left>
          <a:right>
            <a:ln cap="flat" cmpd="sng" w="12700">
              <a:solidFill>
                <a:srgbClr val="606060"/>
              </a:solidFill>
              <a:prstDash val="solid"/>
              <a:round/>
              <a:headEnd len="med" w="med" type="none"/>
              <a:tailEnd len="med" w="med" type="none"/>
            </a:ln>
          </a:right>
          <a:top>
            <a:ln cap="flat" cmpd="sng" w="12700">
              <a:solidFill>
                <a:srgbClr val="606060"/>
              </a:solidFill>
              <a:prstDash val="solid"/>
              <a:round/>
              <a:headEnd len="med" w="med" type="none"/>
              <a:tailEnd len="med" w="med" type="none"/>
            </a:ln>
          </a:top>
          <a:bottom>
            <a:ln cap="flat" cmpd="sng" w="12700">
              <a:solidFill>
                <a:srgbClr val="606060"/>
              </a:solidFill>
              <a:prstDash val="solid"/>
              <a:round/>
              <a:headEnd len="med" w="med" type="none"/>
              <a:tailEnd len="med" w="med" type="none"/>
            </a:ln>
          </a:bottom>
          <a:insideH>
            <a:ln cap="flat" cmpd="sng" w="12700">
              <a:solidFill>
                <a:srgbClr val="606060"/>
              </a:solidFill>
              <a:prstDash val="solid"/>
              <a:round/>
              <a:headEnd len="med" w="med" type="none"/>
              <a:tailEnd len="med" w="med" type="none"/>
            </a:ln>
          </a:insideH>
          <a:insideV>
            <a:ln cap="flat" cmpd="sng" w="12700">
              <a:solidFill>
                <a:srgbClr val="606060"/>
              </a:solidFill>
              <a:prstDash val="solid"/>
              <a:round/>
              <a:headEnd len="med" w="med" type="none"/>
              <a:tailEnd len="med" w="med" type="none"/>
            </a:ln>
          </a:insideV>
        </a:tcBdr>
        <a:fill>
          <a:solidFill>
            <a:srgbClr val="5AC831"/>
          </a:solidFill>
        </a:fill>
      </a:tcStyle>
    </a:firstCol>
    <a:lastRow>
      <a:tcTxStyle b="off" i="off">
        <a:font>
          <a:latin typeface="Helvetica Light"/>
          <a:ea typeface="Helvetica Light"/>
          <a:cs typeface="Helvetica Light"/>
        </a:font>
        <a:srgbClr val="000000"/>
      </a:tcTxStyle>
      <a:tcStyle>
        <a:tcBdr>
          <a:left>
            <a:ln cap="flat" cmpd="sng" w="12700">
              <a:solidFill>
                <a:srgbClr val="B8B8B8"/>
              </a:solidFill>
              <a:prstDash val="solid"/>
              <a:round/>
              <a:headEnd len="med" w="med" type="none"/>
              <a:tailEnd len="med" w="med" type="none"/>
            </a:ln>
          </a:left>
          <a:right>
            <a:ln cap="flat" cmpd="sng" w="12700">
              <a:solidFill>
                <a:srgbClr val="B8B8B8"/>
              </a:solidFill>
              <a:prstDash val="solid"/>
              <a:round/>
              <a:headEnd len="med" w="med" type="none"/>
              <a:tailEnd len="med" w="med" type="none"/>
            </a:ln>
          </a:right>
          <a:top>
            <a:ln cap="flat" cmpd="sng" w="25400">
              <a:solidFill>
                <a:srgbClr val="606060"/>
              </a:solidFill>
              <a:prstDash val="solid"/>
              <a:round/>
              <a:headEnd len="med" w="med" type="none"/>
              <a:tailEnd len="med" w="med" type="none"/>
            </a:ln>
          </a:top>
          <a:bottom>
            <a:ln cap="flat" cmpd="sng" w="12700">
              <a:solidFill>
                <a:srgbClr val="606060"/>
              </a:solidFill>
              <a:prstDash val="solid"/>
              <a:round/>
              <a:headEnd len="med" w="med" type="none"/>
              <a:tailEnd len="med" w="med" type="none"/>
            </a:ln>
          </a:bottom>
          <a:insideH>
            <a:ln cap="flat" cmpd="sng" w="12700">
              <a:solidFill>
                <a:srgbClr val="B8B8B8"/>
              </a:solidFill>
              <a:prstDash val="solid"/>
              <a:round/>
              <a:headEnd len="med" w="med" type="none"/>
              <a:tailEnd len="med" w="med" type="none"/>
            </a:ln>
          </a:insideH>
          <a:insideV>
            <a:ln cap="flat" cmpd="sng" w="12700">
              <a:solidFill>
                <a:srgbClr val="B8B8B8"/>
              </a:solidFill>
              <a:prstDash val="solid"/>
              <a:round/>
              <a:headEnd len="med" w="med" type="none"/>
              <a:tailEnd len="med" w="med" type="none"/>
            </a:ln>
          </a:insideV>
        </a:tcBdr>
        <a:fill>
          <a:solidFill>
            <a:srgbClr val="EBEBEB"/>
          </a:solidFill>
        </a:fill>
      </a:tcStyle>
    </a:lastRow>
    <a:firstRow>
      <a:tcTxStyle b="on" i="off">
        <a:font>
          <a:latin typeface="Helvetica"/>
          <a:ea typeface="Helvetica"/>
          <a:cs typeface="Helvetica"/>
        </a:font>
        <a:srgbClr val="FEFDFD"/>
      </a:tcTxStyle>
      <a:tcStyle>
        <a:tcBdr>
          <a:left>
            <a:ln cap="flat" cmpd="sng" w="12700">
              <a:solidFill>
                <a:srgbClr val="606060"/>
              </a:solidFill>
              <a:prstDash val="solid"/>
              <a:round/>
              <a:headEnd len="med" w="med" type="none"/>
              <a:tailEnd len="med" w="med" type="none"/>
            </a:ln>
          </a:left>
          <a:right>
            <a:ln cap="flat" cmpd="sng" w="12700">
              <a:solidFill>
                <a:srgbClr val="606060"/>
              </a:solidFill>
              <a:prstDash val="solid"/>
              <a:round/>
              <a:headEnd len="med" w="med" type="none"/>
              <a:tailEnd len="med" w="med" type="none"/>
            </a:ln>
          </a:right>
          <a:top>
            <a:ln cap="flat" cmpd="sng" w="12700">
              <a:solidFill>
                <a:srgbClr val="606060"/>
              </a:solidFill>
              <a:prstDash val="solid"/>
              <a:round/>
              <a:headEnd len="med" w="med" type="none"/>
              <a:tailEnd len="med" w="med" type="none"/>
            </a:ln>
          </a:top>
          <a:bottom>
            <a:ln cap="flat" cmpd="sng" w="12700">
              <a:solidFill>
                <a:srgbClr val="606060"/>
              </a:solidFill>
              <a:prstDash val="solid"/>
              <a:round/>
              <a:headEnd len="med" w="med" type="none"/>
              <a:tailEnd len="med" w="med" type="none"/>
            </a:ln>
          </a:bottom>
          <a:insideH>
            <a:ln cap="flat" cmpd="sng" w="12700">
              <a:solidFill>
                <a:srgbClr val="606060"/>
              </a:solidFill>
              <a:prstDash val="solid"/>
              <a:round/>
              <a:headEnd len="med" w="med" type="none"/>
              <a:tailEnd len="med" w="med" type="none"/>
            </a:ln>
          </a:insideH>
          <a:insideV>
            <a:ln cap="flat" cmpd="sng" w="12700">
              <a:solidFill>
                <a:srgbClr val="606060"/>
              </a:solidFill>
              <a:prstDash val="solid"/>
              <a:round/>
              <a:headEnd len="med" w="med" type="none"/>
              <a:tailEnd len="med" w="med" type="none"/>
            </a:ln>
          </a:insideV>
        </a:tcBdr>
        <a:fill>
          <a:solidFill>
            <a:srgbClr val="008600"/>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107" Type="http://schemas.openxmlformats.org/officeDocument/2006/relationships/font" Target="fonts/HelveticaNeue-regular.fntdata"/><Relationship Id="rId106" Type="http://schemas.openxmlformats.org/officeDocument/2006/relationships/slide" Target="slides/slide93.xml"/><Relationship Id="rId105" Type="http://schemas.openxmlformats.org/officeDocument/2006/relationships/slide" Target="slides/slide92.xml"/><Relationship Id="rId104" Type="http://schemas.openxmlformats.org/officeDocument/2006/relationships/slide" Target="slides/slide91.xml"/><Relationship Id="rId109" Type="http://schemas.openxmlformats.org/officeDocument/2006/relationships/font" Target="fonts/HelveticaNeue-italic.fntdata"/><Relationship Id="rId108" Type="http://schemas.openxmlformats.org/officeDocument/2006/relationships/font" Target="fonts/HelveticaNeue-bold.fntdata"/><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103" Type="http://schemas.openxmlformats.org/officeDocument/2006/relationships/slide" Target="slides/slide90.xml"/><Relationship Id="rId102" Type="http://schemas.openxmlformats.org/officeDocument/2006/relationships/slide" Target="slides/slide89.xml"/><Relationship Id="rId101" Type="http://schemas.openxmlformats.org/officeDocument/2006/relationships/slide" Target="slides/slide88.xml"/><Relationship Id="rId100" Type="http://schemas.openxmlformats.org/officeDocument/2006/relationships/slide" Target="slides/slide87.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95" Type="http://schemas.openxmlformats.org/officeDocument/2006/relationships/slide" Target="slides/slide82.xml"/><Relationship Id="rId94" Type="http://schemas.openxmlformats.org/officeDocument/2006/relationships/slide" Target="slides/slide81.xml"/><Relationship Id="rId97" Type="http://schemas.openxmlformats.org/officeDocument/2006/relationships/slide" Target="slides/slide84.xml"/><Relationship Id="rId96" Type="http://schemas.openxmlformats.org/officeDocument/2006/relationships/slide" Target="slides/slide83.xml"/><Relationship Id="rId11" Type="http://schemas.openxmlformats.org/officeDocument/2006/relationships/slideMaster" Target="slideMasters/slideMaster8.xml"/><Relationship Id="rId99" Type="http://schemas.openxmlformats.org/officeDocument/2006/relationships/slide" Target="slides/slide86.xml"/><Relationship Id="rId10" Type="http://schemas.openxmlformats.org/officeDocument/2006/relationships/slideMaster" Target="slideMasters/slideMaster7.xml"/><Relationship Id="rId98" Type="http://schemas.openxmlformats.org/officeDocument/2006/relationships/slide" Target="slides/slide85.xml"/><Relationship Id="rId13" Type="http://schemas.openxmlformats.org/officeDocument/2006/relationships/notesMaster" Target="notesMasters/notesMaster1.xml"/><Relationship Id="rId12" Type="http://schemas.openxmlformats.org/officeDocument/2006/relationships/slideMaster" Target="slideMasters/slideMaster9.xml"/><Relationship Id="rId91" Type="http://schemas.openxmlformats.org/officeDocument/2006/relationships/slide" Target="slides/slide78.xml"/><Relationship Id="rId90" Type="http://schemas.openxmlformats.org/officeDocument/2006/relationships/slide" Target="slides/slide77.xml"/><Relationship Id="rId93" Type="http://schemas.openxmlformats.org/officeDocument/2006/relationships/slide" Target="slides/slide80.xml"/><Relationship Id="rId92" Type="http://schemas.openxmlformats.org/officeDocument/2006/relationships/slide" Target="slides/slide79.xml"/><Relationship Id="rId15" Type="http://schemas.openxmlformats.org/officeDocument/2006/relationships/slide" Target="slides/slide2.xml"/><Relationship Id="rId110" Type="http://schemas.openxmlformats.org/officeDocument/2006/relationships/font" Target="fonts/HelveticaNeue-boldItalic.fntdata"/><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14" Type="http://schemas.openxmlformats.org/officeDocument/2006/relationships/font" Target="fonts/SourceSansPro-boldItalic.fntdata"/><Relationship Id="rId18" Type="http://schemas.openxmlformats.org/officeDocument/2006/relationships/slide" Target="slides/slide5.xml"/><Relationship Id="rId113" Type="http://schemas.openxmlformats.org/officeDocument/2006/relationships/font" Target="fonts/SourceSansPro-italic.fntdata"/><Relationship Id="rId112" Type="http://schemas.openxmlformats.org/officeDocument/2006/relationships/font" Target="fonts/SourceSansPro-bold.fntdata"/><Relationship Id="rId111" Type="http://schemas.openxmlformats.org/officeDocument/2006/relationships/font" Target="fonts/SourceSansPro-regular.fntdata"/><Relationship Id="rId84" Type="http://schemas.openxmlformats.org/officeDocument/2006/relationships/slide" Target="slides/slide71.xml"/><Relationship Id="rId83" Type="http://schemas.openxmlformats.org/officeDocument/2006/relationships/slide" Target="slides/slide70.xml"/><Relationship Id="rId86" Type="http://schemas.openxmlformats.org/officeDocument/2006/relationships/slide" Target="slides/slide73.xml"/><Relationship Id="rId85" Type="http://schemas.openxmlformats.org/officeDocument/2006/relationships/slide" Target="slides/slide72.xml"/><Relationship Id="rId88" Type="http://schemas.openxmlformats.org/officeDocument/2006/relationships/slide" Target="slides/slide75.xml"/><Relationship Id="rId87" Type="http://schemas.openxmlformats.org/officeDocument/2006/relationships/slide" Target="slides/slide74.xml"/><Relationship Id="rId89" Type="http://schemas.openxmlformats.org/officeDocument/2006/relationships/slide" Target="slides/slide76.xml"/><Relationship Id="rId80" Type="http://schemas.openxmlformats.org/officeDocument/2006/relationships/slide" Target="slides/slide67.xml"/><Relationship Id="rId82" Type="http://schemas.openxmlformats.org/officeDocument/2006/relationships/slide" Target="slides/slide69.xml"/><Relationship Id="rId81" Type="http://schemas.openxmlformats.org/officeDocument/2006/relationships/slide" Target="slides/slide68.xml"/><Relationship Id="rId1" Type="http://schemas.openxmlformats.org/officeDocument/2006/relationships/theme" Target="theme/theme8.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0.xml"/><Relationship Id="rId72" Type="http://schemas.openxmlformats.org/officeDocument/2006/relationships/slide" Target="slides/slide59.xml"/><Relationship Id="rId75" Type="http://schemas.openxmlformats.org/officeDocument/2006/relationships/slide" Target="slides/slide62.xml"/><Relationship Id="rId74" Type="http://schemas.openxmlformats.org/officeDocument/2006/relationships/slide" Target="slides/slide61.xml"/><Relationship Id="rId77" Type="http://schemas.openxmlformats.org/officeDocument/2006/relationships/slide" Target="slides/slide64.xml"/><Relationship Id="rId76" Type="http://schemas.openxmlformats.org/officeDocument/2006/relationships/slide" Target="slides/slide63.xml"/><Relationship Id="rId79" Type="http://schemas.openxmlformats.org/officeDocument/2006/relationships/slide" Target="slides/slide66.xml"/><Relationship Id="rId78" Type="http://schemas.openxmlformats.org/officeDocument/2006/relationships/slide" Target="slides/slide65.xml"/><Relationship Id="rId71" Type="http://schemas.openxmlformats.org/officeDocument/2006/relationships/slide" Target="slides/slide58.xml"/><Relationship Id="rId70" Type="http://schemas.openxmlformats.org/officeDocument/2006/relationships/slide" Target="slides/slide57.xml"/><Relationship Id="rId62" Type="http://schemas.openxmlformats.org/officeDocument/2006/relationships/slide" Target="slides/slide49.xml"/><Relationship Id="rId61" Type="http://schemas.openxmlformats.org/officeDocument/2006/relationships/slide" Target="slides/slide48.xml"/><Relationship Id="rId64" Type="http://schemas.openxmlformats.org/officeDocument/2006/relationships/slide" Target="slides/slide51.xml"/><Relationship Id="rId63" Type="http://schemas.openxmlformats.org/officeDocument/2006/relationships/slide" Target="slides/slide50.xml"/><Relationship Id="rId66" Type="http://schemas.openxmlformats.org/officeDocument/2006/relationships/slide" Target="slides/slide53.xml"/><Relationship Id="rId65" Type="http://schemas.openxmlformats.org/officeDocument/2006/relationships/slide" Target="slides/slide52.xml"/><Relationship Id="rId68" Type="http://schemas.openxmlformats.org/officeDocument/2006/relationships/slide" Target="slides/slide55.xml"/><Relationship Id="rId67" Type="http://schemas.openxmlformats.org/officeDocument/2006/relationships/slide" Target="slides/slide54.xml"/><Relationship Id="rId60" Type="http://schemas.openxmlformats.org/officeDocument/2006/relationships/slide" Target="slides/slide47.xml"/><Relationship Id="rId69" Type="http://schemas.openxmlformats.org/officeDocument/2006/relationships/slide" Target="slides/slide5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55" Type="http://schemas.openxmlformats.org/officeDocument/2006/relationships/slide" Target="slides/slide42.xml"/><Relationship Id="rId54" Type="http://schemas.openxmlformats.org/officeDocument/2006/relationships/slide" Target="slides/slide41.xml"/><Relationship Id="rId57" Type="http://schemas.openxmlformats.org/officeDocument/2006/relationships/slide" Target="slides/slide44.xml"/><Relationship Id="rId56" Type="http://schemas.openxmlformats.org/officeDocument/2006/relationships/slide" Target="slides/slide43.xml"/><Relationship Id="rId59" Type="http://schemas.openxmlformats.org/officeDocument/2006/relationships/slide" Target="slides/slide46.xml"/><Relationship Id="rId58"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8" name="Shape 2408"/>
        <p:cNvGrpSpPr/>
        <p:nvPr/>
      </p:nvGrpSpPr>
      <p:grpSpPr>
        <a:xfrm>
          <a:off x="0" y="0"/>
          <a:ext cx="0" cy="0"/>
          <a:chOff x="0" y="0"/>
          <a:chExt cx="0" cy="0"/>
        </a:xfrm>
      </p:grpSpPr>
      <p:sp>
        <p:nvSpPr>
          <p:cNvPr id="2409" name="Shape 240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410" name="Shape 24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Many of you know me from past LinuxFests, or PyOhio, or something similar.  I’m a long-term FOSS user, author, database administrator, and Python programmer.  And, for the past two years have been the most exciting years of my career.</a:t>
            </a:r>
          </a:p>
          <a:p>
            <a:pPr lvl="0">
              <a:spcBef>
                <a:spcPts val="0"/>
              </a:spcBef>
              <a:buNone/>
            </a:pPr>
            <a:r>
              <a:t/>
            </a:r>
            <a:endParaRPr/>
          </a:p>
          <a:p>
            <a:pPr lvl="0">
              <a:spcBef>
                <a:spcPts val="0"/>
              </a:spcBef>
              <a:buNone/>
            </a:pPr>
            <a:r>
              <a:rPr lang="en"/>
              <a:t>Welcome to a story about government.  Welcome to a happy and exciting story about government.</a:t>
            </a:r>
          </a:p>
          <a:p>
            <a:pPr lvl="0">
              <a:spcBef>
                <a:spcPts val="0"/>
              </a:spcBef>
              <a:buNone/>
            </a:pPr>
            <a:r>
              <a:t/>
            </a:r>
            <a:endParaRPr/>
          </a:p>
          <a:p>
            <a:pPr lvl="0">
              <a:spcBef>
                <a:spcPts val="0"/>
              </a:spcBef>
              <a:buNone/>
            </a:pPr>
            <a:r>
              <a:rPr lang="en"/>
              <a:t>I’m working in a new-ish Federal agency called 18F.  It’s not my first time working for the government; like most people in Dayton, I once worked as a contractor at Wright-Patterson Air Force Base.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1" name="Shape 2461"/>
        <p:cNvGrpSpPr/>
        <p:nvPr/>
      </p:nvGrpSpPr>
      <p:grpSpPr>
        <a:xfrm>
          <a:off x="0" y="0"/>
          <a:ext cx="0" cy="0"/>
          <a:chOff x="0" y="0"/>
          <a:chExt cx="0" cy="0"/>
        </a:xfrm>
      </p:grpSpPr>
      <p:sp>
        <p:nvSpPr>
          <p:cNvPr id="2462" name="Shape 2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3" name="Shape 24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highlight>
                  <a:srgbClr val="FFFFFF"/>
                </a:highlight>
              </a:rPr>
              <a:t>The Federal Election Commission came to 18F because they’re not satisfied with their current web presence.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7" name="Shape 2467"/>
        <p:cNvGrpSpPr/>
        <p:nvPr/>
      </p:nvGrpSpPr>
      <p:grpSpPr>
        <a:xfrm>
          <a:off x="0" y="0"/>
          <a:ext cx="0" cy="0"/>
          <a:chOff x="0" y="0"/>
          <a:chExt cx="0" cy="0"/>
        </a:xfrm>
      </p:grpSpPr>
      <p:sp>
        <p:nvSpPr>
          <p:cNvPr id="2468" name="Shape 24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69" name="Shape 246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Clr>
                <a:schemeClr val="dk1"/>
              </a:buClr>
              <a:buSzPct val="100000"/>
              <a:buFont typeface="Arial"/>
              <a:buNone/>
            </a:pPr>
            <a:r>
              <a:rPr lang="en" sz="1100">
                <a:solidFill>
                  <a:schemeClr val="dk1"/>
                </a:solidFill>
                <a:highlight>
                  <a:srgbClr val="FFFFFF"/>
                </a:highlight>
              </a:rPr>
              <a:t>So 18F is developing beta.FEC.gov with them, a better experience to help us all get information about campaign spending more effectively.</a:t>
            </a:r>
          </a:p>
          <a:p>
            <a:pPr lvl="0" rtl="0">
              <a:lnSpc>
                <a:spcPct val="115000"/>
              </a:lnSpc>
              <a:spcBef>
                <a:spcPts val="0"/>
              </a:spcBef>
              <a:spcAft>
                <a:spcPts val="1000"/>
              </a:spcAft>
              <a:buNone/>
            </a:pPr>
            <a:r>
              <a:t/>
            </a:r>
            <a:endParaRPr sz="1100">
              <a:solidFill>
                <a:schemeClr val="dk1"/>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2" name="Shape 2472"/>
        <p:cNvGrpSpPr/>
        <p:nvPr/>
      </p:nvGrpSpPr>
      <p:grpSpPr>
        <a:xfrm>
          <a:off x="0" y="0"/>
          <a:ext cx="0" cy="0"/>
          <a:chOff x="0" y="0"/>
          <a:chExt cx="0" cy="0"/>
        </a:xfrm>
      </p:grpSpPr>
      <p:sp>
        <p:nvSpPr>
          <p:cNvPr id="2473" name="Shape 24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74" name="Shape 2474"/>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Clr>
                <a:schemeClr val="dk1"/>
              </a:buClr>
              <a:buSzPct val="100000"/>
              <a:buFont typeface="Arial"/>
              <a:buNone/>
            </a:pPr>
            <a:r>
              <a:rPr lang="en" sz="1100">
                <a:solidFill>
                  <a:schemeClr val="dk1"/>
                </a:solidFill>
                <a:highlight>
                  <a:srgbClr val="FFFFFF"/>
                </a:highlight>
              </a:rPr>
              <a:t>We have fantastic user experience designers who helped us expose data with a good-looking, functional interface.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7" name="Shape 2477"/>
        <p:cNvGrpSpPr/>
        <p:nvPr/>
      </p:nvGrpSpPr>
      <p:grpSpPr>
        <a:xfrm>
          <a:off x="0" y="0"/>
          <a:ext cx="0" cy="0"/>
          <a:chOff x="0" y="0"/>
          <a:chExt cx="0" cy="0"/>
        </a:xfrm>
      </p:grpSpPr>
      <p:sp>
        <p:nvSpPr>
          <p:cNvPr id="2478" name="Shape 24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79" name="Shape 247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Clr>
                <a:schemeClr val="dk1"/>
              </a:buClr>
              <a:buSzPct val="100000"/>
              <a:buFont typeface="Arial"/>
              <a:buNone/>
            </a:pPr>
            <a:r>
              <a:rPr lang="en" sz="1100">
                <a:solidFill>
                  <a:schemeClr val="dk1"/>
                </a:solidFill>
                <a:highlight>
                  <a:srgbClr val="FFFFFF"/>
                </a:highlight>
              </a:rPr>
              <a:t>We also helped build a public analytics dashboard for U.S. government web traffic. So now for the first time, you can see up-to-the-minute stats on government websites—which pages are most popular, which devices, browsers, and operating systems people are using, and more. It’s distractingly fun to look at, but it’s also serious business - it helps the managers of government websites know what’s working, what the demand is, and what equipment they should account for.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2" name="Shape 2482"/>
        <p:cNvGrpSpPr/>
        <p:nvPr/>
      </p:nvGrpSpPr>
      <p:grpSpPr>
        <a:xfrm>
          <a:off x="0" y="0"/>
          <a:ext cx="0" cy="0"/>
          <a:chOff x="0" y="0"/>
          <a:chExt cx="0" cy="0"/>
        </a:xfrm>
      </p:grpSpPr>
      <p:sp>
        <p:nvSpPr>
          <p:cNvPr id="2483" name="Shape 2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4" name="Shape 24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highlight>
                  <a:srgbClr val="FFFFFF"/>
                </a:highlight>
              </a:rPr>
              <a:t>There is a ton more that I invite you to browse.</a:t>
            </a:r>
          </a:p>
          <a:p>
            <a:pPr lvl="0" rtl="0">
              <a:lnSpc>
                <a:spcPct val="115000"/>
              </a:lnSpc>
              <a:spcBef>
                <a:spcPts val="0"/>
              </a:spcBef>
              <a:buNone/>
            </a:pPr>
            <a:r>
              <a:t/>
            </a:r>
            <a:endParaRPr>
              <a:solidFill>
                <a:schemeClr val="dk1"/>
              </a:solidFill>
              <a:highlight>
                <a:srgbClr val="FFFFFF"/>
              </a:highlight>
            </a:endParaRPr>
          </a:p>
          <a:p>
            <a:pPr lvl="0" rtl="0">
              <a:lnSpc>
                <a:spcPct val="115000"/>
              </a:lnSpc>
              <a:spcBef>
                <a:spcPts val="0"/>
              </a:spcBef>
              <a:buClr>
                <a:schemeClr val="dk1"/>
              </a:buClr>
              <a:buSzPct val="100000"/>
              <a:buFont typeface="Arial"/>
              <a:buNone/>
            </a:pPr>
            <a:r>
              <a:rPr lang="en">
                <a:solidFill>
                  <a:schemeClr val="dk1"/>
                </a:solidFill>
              </a:rPr>
              <a:t>We’ve executed more than 100 agreements with over 40 agencies (and those are old stats) to help them deliver on their missions in a design-centric, agile, open, and data-driven way.</a:t>
            </a:r>
          </a:p>
          <a:p>
            <a:pPr lvl="0" rtl="0">
              <a:lnSpc>
                <a:spcPct val="115000"/>
              </a:lnSpc>
              <a:spcBef>
                <a:spcPts val="0"/>
              </a:spcBef>
              <a:buNone/>
            </a:pPr>
            <a:r>
              <a:t/>
            </a:r>
            <a:endParaRPr>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7" name="Shape 2487"/>
        <p:cNvGrpSpPr/>
        <p:nvPr/>
      </p:nvGrpSpPr>
      <p:grpSpPr>
        <a:xfrm>
          <a:off x="0" y="0"/>
          <a:ext cx="0" cy="0"/>
          <a:chOff x="0" y="0"/>
          <a:chExt cx="0" cy="0"/>
        </a:xfrm>
      </p:grpSpPr>
      <p:sp>
        <p:nvSpPr>
          <p:cNvPr id="2488" name="Shape 2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9" name="Shape 24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highlight>
                  <a:srgbClr val="FFFFFF"/>
                </a:highlight>
              </a:rPr>
              <a:t>But really, this is what 18F is about.  If we build some nice web services, and then go away with the institution unchanged, we fail.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2" name="Shape 2492"/>
        <p:cNvGrpSpPr/>
        <p:nvPr/>
      </p:nvGrpSpPr>
      <p:grpSpPr>
        <a:xfrm>
          <a:off x="0" y="0"/>
          <a:ext cx="0" cy="0"/>
          <a:chOff x="0" y="0"/>
          <a:chExt cx="0" cy="0"/>
        </a:xfrm>
      </p:grpSpPr>
      <p:sp>
        <p:nvSpPr>
          <p:cNvPr id="2493" name="Shape 2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4" name="Shape 24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This is the mission we’ve embarked upon: to fundamentally transform how the U.S. Government builds, buys, and shares digital services.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8" name="Shape 2498"/>
        <p:cNvGrpSpPr/>
        <p:nvPr/>
      </p:nvGrpSpPr>
      <p:grpSpPr>
        <a:xfrm>
          <a:off x="0" y="0"/>
          <a:ext cx="0" cy="0"/>
          <a:chOff x="0" y="0"/>
          <a:chExt cx="0" cy="0"/>
        </a:xfrm>
      </p:grpSpPr>
      <p:sp>
        <p:nvSpPr>
          <p:cNvPr id="2499" name="Shape 24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0" name="Shape 25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highlight>
                  <a:srgbClr val="FFFFFF"/>
                </a:highlight>
              </a:rPr>
              <a:t>“How” is a big, big question.  </a:t>
            </a:r>
          </a:p>
          <a:p>
            <a:pPr lvl="0" rtl="0">
              <a:lnSpc>
                <a:spcPct val="115000"/>
              </a:lnSpc>
              <a:spcBef>
                <a:spcPts val="0"/>
              </a:spcBef>
              <a:buClr>
                <a:schemeClr val="dk1"/>
              </a:buClr>
              <a:buSzPct val="100000"/>
              <a:buFont typeface="Arial"/>
              <a:buNone/>
            </a:pPr>
            <a:r>
              <a:t/>
            </a:r>
            <a:endParaRPr>
              <a:solidFill>
                <a:schemeClr val="dk1"/>
              </a:solidFill>
              <a:highlight>
                <a:srgbClr val="FFFFFF"/>
              </a:highlight>
            </a:endParaRPr>
          </a:p>
          <a:p>
            <a:pPr lvl="0" rtl="0">
              <a:lnSpc>
                <a:spcPct val="115000"/>
              </a:lnSpc>
              <a:spcBef>
                <a:spcPts val="0"/>
              </a:spcBef>
              <a:buClr>
                <a:schemeClr val="dk1"/>
              </a:buClr>
              <a:buSzPct val="100000"/>
              <a:buFont typeface="Arial"/>
              <a:buNone/>
            </a:pPr>
            <a:r>
              <a:rPr lang="en">
                <a:solidFill>
                  <a:schemeClr val="dk1"/>
                </a:solidFill>
                <a:highlight>
                  <a:srgbClr val="FFFFFF"/>
                </a:highlight>
              </a:rPr>
              <a:t>Notice that there’s no “P” for Policy here.  Not that policy is irrelevant, but it’s not sufficient.</a:t>
            </a:r>
          </a:p>
          <a:p>
            <a:pPr lvl="0" rtl="0">
              <a:lnSpc>
                <a:spcPct val="115000"/>
              </a:lnSpc>
              <a:spcBef>
                <a:spcPts val="0"/>
              </a:spcBef>
              <a:buClr>
                <a:schemeClr val="dk1"/>
              </a:buClr>
              <a:buSzPct val="100000"/>
              <a:buFont typeface="Arial"/>
              <a:buNone/>
            </a:pPr>
            <a:r>
              <a:t/>
            </a:r>
            <a:endParaRPr>
              <a:solidFill>
                <a:schemeClr val="dk1"/>
              </a:solidFill>
              <a:highlight>
                <a:srgbClr val="FFFFFF"/>
              </a:highlight>
            </a:endParaRPr>
          </a:p>
          <a:p>
            <a:pPr lvl="0" rtl="0">
              <a:lnSpc>
                <a:spcPct val="115000"/>
              </a:lnSpc>
              <a:spcBef>
                <a:spcPts val="0"/>
              </a:spcBef>
              <a:buClr>
                <a:schemeClr val="dk1"/>
              </a:buClr>
              <a:buSzPct val="100000"/>
              <a:buFont typeface="Arial"/>
              <a:buNone/>
            </a:pPr>
            <a:r>
              <a:rPr lang="en">
                <a:solidFill>
                  <a:schemeClr val="dk1"/>
                </a:solidFill>
                <a:highlight>
                  <a:srgbClr val="FFFFFF"/>
                </a:highlight>
              </a:rPr>
              <a:t>Big transformation happens a little at a time. </a:t>
            </a:r>
          </a:p>
          <a:p>
            <a:pPr indent="-228600" lvl="0" marL="457200" rtl="0">
              <a:lnSpc>
                <a:spcPct val="115000"/>
              </a:lnSpc>
              <a:spcBef>
                <a:spcPts val="0"/>
              </a:spcBef>
              <a:buClr>
                <a:schemeClr val="dk1"/>
              </a:buClr>
              <a:buAutoNum type="arabicPeriod"/>
            </a:pPr>
            <a:r>
              <a:rPr lang="en">
                <a:solidFill>
                  <a:schemeClr val="dk1"/>
                </a:solidFill>
                <a:highlight>
                  <a:srgbClr val="FFFFFF"/>
                </a:highlight>
              </a:rPr>
              <a:t>It happens when one person steps up and says “I think we should do this differently,” and that prompts someone else to step up, and then another, and then another. </a:t>
            </a:r>
          </a:p>
          <a:p>
            <a:pPr indent="-228600" lvl="0" marL="457200" rtl="0">
              <a:lnSpc>
                <a:spcPct val="115000"/>
              </a:lnSpc>
              <a:spcBef>
                <a:spcPts val="0"/>
              </a:spcBef>
              <a:buClr>
                <a:schemeClr val="dk1"/>
              </a:buClr>
              <a:buAutoNum type="arabicPeriod"/>
            </a:pPr>
            <a:r>
              <a:rPr lang="en">
                <a:solidFill>
                  <a:schemeClr val="dk1"/>
                </a:solidFill>
                <a:highlight>
                  <a:srgbClr val="FFFFFF"/>
                </a:highlight>
              </a:rPr>
              <a:t>Then practices and behavior starts to change. You give people a new way to see problems, a new method of investigating, expectations start to change. </a:t>
            </a:r>
          </a:p>
          <a:p>
            <a:pPr indent="-228600" lvl="0" marL="457200">
              <a:lnSpc>
                <a:spcPct val="115000"/>
              </a:lnSpc>
              <a:spcBef>
                <a:spcPts val="0"/>
              </a:spcBef>
              <a:buClr>
                <a:schemeClr val="dk1"/>
              </a:buClr>
              <a:buAutoNum type="arabicPeriod"/>
            </a:pPr>
            <a:r>
              <a:rPr lang="en">
                <a:solidFill>
                  <a:schemeClr val="dk1"/>
                </a:solidFill>
                <a:highlight>
                  <a:srgbClr val="FFFFFF"/>
                </a:highlight>
              </a:rPr>
              <a:t>And then suddenly the culture starts to shift.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0" name="Shape 2510"/>
        <p:cNvGrpSpPr/>
        <p:nvPr/>
      </p:nvGrpSpPr>
      <p:grpSpPr>
        <a:xfrm>
          <a:off x="0" y="0"/>
          <a:ext cx="0" cy="0"/>
          <a:chOff x="0" y="0"/>
          <a:chExt cx="0" cy="0"/>
        </a:xfrm>
      </p:grpSpPr>
      <p:sp>
        <p:nvSpPr>
          <p:cNvPr id="2511" name="Shape 2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2" name="Shape 25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highlight>
                  <a:srgbClr val="FFFFFF"/>
                </a:highlight>
              </a:rPr>
              <a:t>The first piece of our transformation equation is PEOPLE.</a:t>
            </a:r>
          </a:p>
          <a:p>
            <a:pPr lvl="0" rtl="0">
              <a:lnSpc>
                <a:spcPct val="115000"/>
              </a:lnSpc>
              <a:spcBef>
                <a:spcPts val="0"/>
              </a:spcBef>
              <a:buClr>
                <a:schemeClr val="dk1"/>
              </a:buClr>
              <a:buSzPct val="100000"/>
              <a:buFont typeface="Arial"/>
              <a:buNone/>
            </a:pPr>
            <a:r>
              <a:t/>
            </a:r>
            <a:endParaRPr>
              <a:solidFill>
                <a:schemeClr val="dk1"/>
              </a:solidFill>
              <a:highlight>
                <a:srgbClr val="FFFFFF"/>
              </a:highlight>
            </a:endParaRPr>
          </a:p>
          <a:p>
            <a:pPr lvl="0" rtl="0">
              <a:lnSpc>
                <a:spcPct val="115000"/>
              </a:lnSpc>
              <a:spcBef>
                <a:spcPts val="0"/>
              </a:spcBef>
              <a:spcAft>
                <a:spcPts val="1000"/>
              </a:spcAft>
              <a:buNone/>
            </a:pPr>
            <a:r>
              <a:t/>
            </a:r>
            <a:endParaRPr>
              <a:solidFill>
                <a:schemeClr val="dk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7" name="Shape 2517"/>
        <p:cNvGrpSpPr/>
        <p:nvPr/>
      </p:nvGrpSpPr>
      <p:grpSpPr>
        <a:xfrm>
          <a:off x="0" y="0"/>
          <a:ext cx="0" cy="0"/>
          <a:chOff x="0" y="0"/>
          <a:chExt cx="0" cy="0"/>
        </a:xfrm>
      </p:grpSpPr>
      <p:sp>
        <p:nvSpPr>
          <p:cNvPr id="2518" name="Shape 2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9" name="Shape 25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Here we are a year ago.  There are about 200 of us now.</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5" name="Shape 2415"/>
        <p:cNvGrpSpPr/>
        <p:nvPr/>
      </p:nvGrpSpPr>
      <p:grpSpPr>
        <a:xfrm>
          <a:off x="0" y="0"/>
          <a:ext cx="0" cy="0"/>
          <a:chOff x="0" y="0"/>
          <a:chExt cx="0" cy="0"/>
        </a:xfrm>
      </p:grpSpPr>
      <p:sp>
        <p:nvSpPr>
          <p:cNvPr id="2416" name="Shape 2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7" name="Shape 24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highlight>
                  <a:srgbClr val="FFFFFF"/>
                </a:highlight>
              </a:rPr>
              <a:t>I worked with good people and we did good work, but more and more it felt like the organization was gradually strangling the hope of having really good software services.  As the years working there went by, my frustrated rants at the end of each workday got longer and  more bitter.</a:t>
            </a:r>
          </a:p>
          <a:p>
            <a:pPr lvl="0" rtl="0">
              <a:lnSpc>
                <a:spcPct val="115000"/>
              </a:lnSpc>
              <a:spcBef>
                <a:spcPts val="0"/>
              </a:spcBef>
              <a:buNone/>
            </a:pPr>
            <a:r>
              <a:t/>
            </a:r>
            <a:endParaRPr>
              <a:solidFill>
                <a:schemeClr val="dk1"/>
              </a:solidFill>
              <a:highlight>
                <a:srgbClr val="FFFFFF"/>
              </a:highlight>
            </a:endParaRPr>
          </a:p>
          <a:p>
            <a:pPr lvl="0" rtl="0">
              <a:lnSpc>
                <a:spcPct val="115000"/>
              </a:lnSpc>
              <a:spcBef>
                <a:spcPts val="0"/>
              </a:spcBef>
              <a:buNone/>
            </a:pPr>
            <a:r>
              <a:rPr lang="en">
                <a:solidFill>
                  <a:schemeClr val="dk1"/>
                </a:solidFill>
                <a:highlight>
                  <a:srgbClr val="FFFFFF"/>
                </a:highlight>
              </a:rPr>
              <a:t>The funny thing is that the organization was full of smart people who wanted to do good work, but put us all together, and we couldn’t, and it seemed like we couldn’t change anything.</a:t>
            </a:r>
          </a:p>
          <a:p>
            <a:pPr lvl="0" rtl="0">
              <a:lnSpc>
                <a:spcPct val="115000"/>
              </a:lnSpc>
              <a:spcBef>
                <a:spcPts val="0"/>
              </a:spcBef>
              <a:buNone/>
            </a:pPr>
            <a:r>
              <a:t/>
            </a:r>
            <a:endParaRPr>
              <a:solidFill>
                <a:schemeClr val="dk1"/>
              </a:solidFill>
              <a:highlight>
                <a:srgbClr val="FFFFFF"/>
              </a:highlight>
            </a:endParaRPr>
          </a:p>
          <a:p>
            <a:pPr lvl="0" rtl="0">
              <a:lnSpc>
                <a:spcPct val="115000"/>
              </a:lnSpc>
              <a:spcBef>
                <a:spcPts val="0"/>
              </a:spcBef>
              <a:buNone/>
            </a:pPr>
            <a:r>
              <a:rPr lang="en">
                <a:solidFill>
                  <a:schemeClr val="dk1"/>
                </a:solidFill>
                <a:highlight>
                  <a:srgbClr val="FFFFFF"/>
                </a:highlight>
              </a:rPr>
              <a:t>Many of you have similar feelings from past - maybe present - workplaces, whether in government or not.  Sometimes it feels like there’s an evil anti-intelligence at work in any large organization.</a:t>
            </a:r>
          </a:p>
          <a:p>
            <a:pPr lvl="0">
              <a:spcBef>
                <a:spcPts val="0"/>
              </a:spcBef>
              <a:buNone/>
            </a:pPr>
            <a:r>
              <a:t/>
            </a:r>
            <a:endParaRPr/>
          </a:p>
          <a:p>
            <a:pPr lvl="0">
              <a:spcBef>
                <a:spcPts val="0"/>
              </a:spcBef>
              <a:buNone/>
            </a:pPr>
            <a:r>
              <a:rPr lang="en"/>
              <a:t>So I left, and spent a few years working for private companies that did software development more or less well.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3" name="Shape 2523"/>
        <p:cNvGrpSpPr/>
        <p:nvPr/>
      </p:nvGrpSpPr>
      <p:grpSpPr>
        <a:xfrm>
          <a:off x="0" y="0"/>
          <a:ext cx="0" cy="0"/>
          <a:chOff x="0" y="0"/>
          <a:chExt cx="0" cy="0"/>
        </a:xfrm>
      </p:grpSpPr>
      <p:sp>
        <p:nvSpPr>
          <p:cNvPr id="2524" name="Shape 2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5" name="Shape 25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t/>
            </a:r>
            <a:endParaRPr/>
          </a:p>
          <a:p>
            <a:pPr lvl="0" rtl="0">
              <a:lnSpc>
                <a:spcPct val="115000"/>
              </a:lnSpc>
              <a:spcBef>
                <a:spcPts val="0"/>
              </a:spcBef>
              <a:buNone/>
            </a:pPr>
            <a:r>
              <a:rPr lang="en"/>
              <a:t>Professionally speaking, 18F is a group of amazing professionals: software developers, DevOps engineers, designers, user experience experts.  Some media pieces describe us as being full of Silicon Valley hotshots, and we certainly have our share, but the breadth of people is our strength.  From tech powerhouses, from startups, from nonprofits, from ordinary-seeming companies, from government at all levels, we bring modern skills to the mix.</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9" name="Shape 2529"/>
        <p:cNvGrpSpPr/>
        <p:nvPr/>
      </p:nvGrpSpPr>
      <p:grpSpPr>
        <a:xfrm>
          <a:off x="0" y="0"/>
          <a:ext cx="0" cy="0"/>
          <a:chOff x="0" y="0"/>
          <a:chExt cx="0" cy="0"/>
        </a:xfrm>
      </p:grpSpPr>
      <p:sp>
        <p:nvSpPr>
          <p:cNvPr id="2530" name="Shape 25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531" name="Shape 253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None/>
            </a:pPr>
            <a:r>
              <a:rPr lang="en" sz="1100">
                <a:solidFill>
                  <a:schemeClr val="dk1"/>
                </a:solidFill>
                <a:highlight>
                  <a:srgbClr val="FFFFFF"/>
                </a:highlight>
              </a:rPr>
              <a:t>We are you!</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rPr lang="en" sz="1100">
                <a:solidFill>
                  <a:schemeClr val="dk1"/>
                </a:solidFill>
                <a:highlight>
                  <a:srgbClr val="FFFFFF"/>
                </a:highlight>
              </a:rPr>
              <a:t>Lovers of open-source software: not just to use, but to create and contribute to.</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rPr lang="en" sz="1100">
                <a:solidFill>
                  <a:schemeClr val="dk1"/>
                </a:solidFill>
                <a:highlight>
                  <a:srgbClr val="FFFFFF"/>
                </a:highlight>
              </a:rPr>
              <a:t>Lovers of open standards.</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rPr lang="en" sz="1100">
                <a:solidFill>
                  <a:schemeClr val="dk1"/>
                </a:solidFill>
                <a:highlight>
                  <a:srgbClr val="FFFFFF"/>
                </a:highlight>
              </a:rPr>
              <a:t>Lovers of open data.</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rPr lang="en" sz="1100">
                <a:solidFill>
                  <a:schemeClr val="dk1"/>
                </a:solidFill>
                <a:highlight>
                  <a:srgbClr val="FFFFFF"/>
                </a:highlight>
              </a:rPr>
              <a:t>We interview new team members for their technical skills, but we also have a “Core Values” interview for every prospective team member.  We want to know why they want to go into public service, and why they want to do it with open software and open values.   </a:t>
            </a:r>
          </a:p>
          <a:p>
            <a:pPr lvl="0" rtl="0">
              <a:lnSpc>
                <a:spcPct val="115000"/>
              </a:lnSpc>
              <a:spcBef>
                <a:spcPts val="0"/>
              </a:spcBef>
              <a:buNone/>
            </a:pPr>
            <a:r>
              <a:t/>
            </a:r>
            <a:endParaRPr i="1" sz="1100">
              <a:solidFill>
                <a:schemeClr val="dk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4" name="Shape 2534"/>
        <p:cNvGrpSpPr/>
        <p:nvPr/>
      </p:nvGrpSpPr>
      <p:grpSpPr>
        <a:xfrm>
          <a:off x="0" y="0"/>
          <a:ext cx="0" cy="0"/>
          <a:chOff x="0" y="0"/>
          <a:chExt cx="0" cy="0"/>
        </a:xfrm>
      </p:grpSpPr>
      <p:sp>
        <p:nvSpPr>
          <p:cNvPr id="2535" name="Shape 25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6" name="Shape 25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Pretty much every organization has some lovers of openness scattered here and there.  But each of you can still feel like a lone voice crying out in the wilderness.  Discussions that should move quickly toward solutions bog down in retreading old FUD.</a:t>
            </a: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4" name="Shape 2574"/>
        <p:cNvGrpSpPr/>
        <p:nvPr/>
      </p:nvGrpSpPr>
      <p:grpSpPr>
        <a:xfrm>
          <a:off x="0" y="0"/>
          <a:ext cx="0" cy="0"/>
          <a:chOff x="0" y="0"/>
          <a:chExt cx="0" cy="0"/>
        </a:xfrm>
      </p:grpSpPr>
      <p:sp>
        <p:nvSpPr>
          <p:cNvPr id="2575" name="Shape 2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6" name="Shape 25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But having a solid phalanx of them means no internal resistance whatsoever to being open. </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It means being automatically unanimous on the important question of openness…</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 which means the discussion can focus on more important questions!</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And it brings that much more experience and ideas about how to apply open technologies successfully.</a:t>
            </a: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4" name="Shape 2614"/>
        <p:cNvGrpSpPr/>
        <p:nvPr/>
      </p:nvGrpSpPr>
      <p:grpSpPr>
        <a:xfrm>
          <a:off x="0" y="0"/>
          <a:ext cx="0" cy="0"/>
          <a:chOff x="0" y="0"/>
          <a:chExt cx="0" cy="0"/>
        </a:xfrm>
      </p:grpSpPr>
      <p:sp>
        <p:nvSpPr>
          <p:cNvPr id="2615" name="Shape 26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16" name="Shape 2616"/>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Clr>
                <a:schemeClr val="dk1"/>
              </a:buClr>
              <a:buSzPct val="100000"/>
              <a:buFont typeface="Arial"/>
              <a:buNone/>
            </a:pPr>
            <a:r>
              <a:rPr lang="en" sz="1100">
                <a:solidFill>
                  <a:schemeClr val="dk1"/>
                </a:solidFill>
                <a:highlight>
                  <a:srgbClr val="FFFFFF"/>
                </a:highlight>
              </a:rPr>
              <a:t>And we’re all over the place!</a:t>
            </a:r>
          </a:p>
          <a:p>
            <a:pPr lvl="0" rtl="0">
              <a:lnSpc>
                <a:spcPct val="115000"/>
              </a:lnSpc>
              <a:spcBef>
                <a:spcPts val="0"/>
              </a:spcBef>
              <a:buClr>
                <a:schemeClr val="dk1"/>
              </a:buClr>
              <a:buFont typeface="Arial"/>
              <a:buNone/>
            </a:pPr>
            <a:r>
              <a:t/>
            </a:r>
            <a:endParaRPr sz="1100">
              <a:solidFill>
                <a:schemeClr val="dk1"/>
              </a:solidFill>
              <a:highlight>
                <a:srgbClr val="FFFFFF"/>
              </a:highlight>
            </a:endParaRPr>
          </a:p>
          <a:p>
            <a:pPr lvl="0" rtl="0">
              <a:lnSpc>
                <a:spcPct val="115000"/>
              </a:lnSpc>
              <a:spcBef>
                <a:spcPts val="0"/>
              </a:spcBef>
              <a:buClr>
                <a:schemeClr val="dk1"/>
              </a:buClr>
              <a:buSzPct val="100000"/>
              <a:buFont typeface="Arial"/>
              <a:buNone/>
            </a:pPr>
            <a:r>
              <a:rPr lang="en" sz="1100">
                <a:solidFill>
                  <a:schemeClr val="dk1"/>
                </a:solidFill>
                <a:highlight>
                  <a:srgbClr val="FFFFFF"/>
                </a:highlight>
              </a:rPr>
              <a:t>I have personally worked with team members from Washington, the Bay Area, Los Angeles, Minnesota, Chicago, Massachusetts, Pennsylvania, Mississippi, North Carolina, Kansas, New York… and I’ve still missed a bunch of spots.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6" name="Shape 2626"/>
        <p:cNvGrpSpPr/>
        <p:nvPr/>
      </p:nvGrpSpPr>
      <p:grpSpPr>
        <a:xfrm>
          <a:off x="0" y="0"/>
          <a:ext cx="0" cy="0"/>
          <a:chOff x="0" y="0"/>
          <a:chExt cx="0" cy="0"/>
        </a:xfrm>
      </p:grpSpPr>
      <p:sp>
        <p:nvSpPr>
          <p:cNvPr id="2627" name="Shape 2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8" name="Shape 26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“Silicon Valley” vs. “The Beltway”</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Well, we’ve got plenty of both, and so much more...</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2" name="Shape 2632"/>
        <p:cNvGrpSpPr/>
        <p:nvPr/>
      </p:nvGrpSpPr>
      <p:grpSpPr>
        <a:xfrm>
          <a:off x="0" y="0"/>
          <a:ext cx="0" cy="0"/>
          <a:chOff x="0" y="0"/>
          <a:chExt cx="0" cy="0"/>
        </a:xfrm>
      </p:grpSpPr>
      <p:sp>
        <p:nvSpPr>
          <p:cNvPr id="2633" name="Shape 2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4" name="Shape 26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highlight>
                  <a:srgbClr val="FFFFFF"/>
                </a:highlight>
              </a:rPr>
              <a:t>Now, there are a lot of truly amazing people at 18F.  </a:t>
            </a:r>
          </a:p>
          <a:p>
            <a:pPr lvl="0" rtl="0">
              <a:lnSpc>
                <a:spcPct val="115000"/>
              </a:lnSpc>
              <a:spcBef>
                <a:spcPts val="0"/>
              </a:spcBef>
              <a:buClr>
                <a:schemeClr val="dk1"/>
              </a:buClr>
              <a:buSzPct val="100000"/>
              <a:buFont typeface="Arial"/>
              <a:buNone/>
            </a:pPr>
            <a:r>
              <a:t/>
            </a:r>
            <a:endParaRPr>
              <a:solidFill>
                <a:schemeClr val="dk1"/>
              </a:solidFill>
              <a:highlight>
                <a:srgbClr val="FFFFFF"/>
              </a:highlight>
            </a:endParaRPr>
          </a:p>
          <a:p>
            <a:pPr lvl="0" rtl="0">
              <a:lnSpc>
                <a:spcPct val="115000"/>
              </a:lnSpc>
              <a:spcBef>
                <a:spcPts val="0"/>
              </a:spcBef>
              <a:buClr>
                <a:schemeClr val="dk1"/>
              </a:buClr>
              <a:buSzPct val="100000"/>
              <a:buFont typeface="Arial"/>
              <a:buNone/>
            </a:pPr>
            <a:r>
              <a:rPr lang="en">
                <a:solidFill>
                  <a:schemeClr val="dk1"/>
                </a:solidFill>
                <a:highlight>
                  <a:srgbClr val="FFFFFF"/>
                </a:highlight>
              </a:rPr>
              <a:t>But individual heroism can only get you so far.  Individuals can only pull off so much.  Sometimes brilliant people who don’t know how to work together can do more harm than good.</a:t>
            </a:r>
          </a:p>
          <a:p>
            <a:pPr lvl="0" rtl="0">
              <a:lnSpc>
                <a:spcPct val="115000"/>
              </a:lnSpc>
              <a:spcBef>
                <a:spcPts val="0"/>
              </a:spcBef>
              <a:buClr>
                <a:schemeClr val="dk1"/>
              </a:buClr>
              <a:buSzPct val="100000"/>
              <a:buFont typeface="Arial"/>
              <a:buNone/>
            </a:pPr>
            <a:r>
              <a:t/>
            </a:r>
            <a:endParaRPr>
              <a:solidFill>
                <a:schemeClr val="dk1"/>
              </a:solidFill>
              <a:highlight>
                <a:srgbClr val="FFFFFF"/>
              </a:highlight>
            </a:endParaRPr>
          </a:p>
          <a:p>
            <a:pPr lvl="0" rtl="0">
              <a:lnSpc>
                <a:spcPct val="115000"/>
              </a:lnSpc>
              <a:spcBef>
                <a:spcPts val="0"/>
              </a:spcBef>
              <a:buClr>
                <a:schemeClr val="dk1"/>
              </a:buClr>
              <a:buSzPct val="100000"/>
              <a:buFont typeface="Arial"/>
              <a:buNone/>
            </a:pPr>
            <a:r>
              <a:rPr lang="en">
                <a:solidFill>
                  <a:schemeClr val="dk1"/>
                </a:solidFill>
                <a:highlight>
                  <a:srgbClr val="FFFFFF"/>
                </a:highlight>
              </a:rPr>
              <a:t>But our real superpower is the way we work together.  Recent research shows pretty clearly that group intelligence is more important than individual intelligence… </a:t>
            </a:r>
          </a:p>
          <a:p>
            <a:pPr lvl="0" rtl="0">
              <a:lnSpc>
                <a:spcPct val="115000"/>
              </a:lnSpc>
              <a:spcBef>
                <a:spcPts val="0"/>
              </a:spcBef>
              <a:buClr>
                <a:schemeClr val="dk1"/>
              </a:buClr>
              <a:buSzPct val="100000"/>
              <a:buFont typeface="Arial"/>
              <a:buNone/>
            </a:pPr>
            <a:r>
              <a:t/>
            </a:r>
            <a:endParaRPr>
              <a:solidFill>
                <a:schemeClr val="dk1"/>
              </a:solidFill>
              <a:highlight>
                <a:srgbClr val="FFFFFF"/>
              </a:highlight>
            </a:endParaRPr>
          </a:p>
          <a:p>
            <a:pPr lvl="0" rtl="0">
              <a:lnSpc>
                <a:spcPct val="115000"/>
              </a:lnSpc>
              <a:spcBef>
                <a:spcPts val="0"/>
              </a:spcBef>
              <a:buClr>
                <a:schemeClr val="dk1"/>
              </a:buClr>
              <a:buSzPct val="100000"/>
              <a:buFont typeface="Arial"/>
              <a:buNone/>
            </a:pPr>
            <a:r>
              <a:rPr lang="en">
                <a:solidFill>
                  <a:schemeClr val="dk1"/>
                </a:solidFill>
                <a:highlight>
                  <a:srgbClr val="FFFFFF"/>
                </a:highlight>
              </a:rPr>
              <a:t>There’s also the use of “heroism” to mean over-the-top labors, crazy rushes against deadlines, etc.  We avoid that, too.  We reject the myth that it’s necessary to achieve great things.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9" name="Shape 2639"/>
        <p:cNvGrpSpPr/>
        <p:nvPr/>
      </p:nvGrpSpPr>
      <p:grpSpPr>
        <a:xfrm>
          <a:off x="0" y="0"/>
          <a:ext cx="0" cy="0"/>
          <a:chOff x="0" y="0"/>
          <a:chExt cx="0" cy="0"/>
        </a:xfrm>
      </p:grpSpPr>
      <p:sp>
        <p:nvSpPr>
          <p:cNvPr id="2640" name="Shape 26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1" name="Shape 26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Learning: We take advantage of the variety of experience that we arrive with.  We’re always discussing and learning from each other better hard and soft skills.  </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Egoless: we really try to be humble with one another.  We’ve got nothing to prove.  And when you can work without egos getting in the way - when we can use or critique or change or discard code without worrying about whose it is - is makes for better code.</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Self-directing: We’re full of working groups and guilds, any of us can volunteer for to help guide the organization.  Our hiring, training, code of conduct, diversity efforts, code standards, career planning, so much more… those decisions are spread out to those who step up to the plate.  Much like a FOSS community, except for the part where we get paid.</a:t>
            </a:r>
          </a:p>
          <a:p>
            <a:pPr lvl="0" rtl="0">
              <a:lnSpc>
                <a:spcPct val="115000"/>
              </a:lnSpc>
              <a:spcBef>
                <a:spcPts val="0"/>
              </a:spcBef>
              <a:spcAft>
                <a:spcPts val="1000"/>
              </a:spcAft>
              <a:buNone/>
            </a:pPr>
            <a:r>
              <a:t/>
            </a:r>
            <a:endParaRPr>
              <a:highlight>
                <a:srgbClr val="FFFFFF"/>
              </a:highlight>
            </a:endParaRPr>
          </a:p>
          <a:p>
            <a:pPr lvl="0" rtl="0">
              <a:lnSpc>
                <a:spcPct val="115000"/>
              </a:lnSpc>
              <a:spcBef>
                <a:spcPts val="0"/>
              </a:spcBef>
              <a:buNone/>
            </a:pPr>
            <a:r>
              <a:rPr lang="en"/>
              <a:t>Core values: We make sure 18F team members know from before they even start how and why to value openness, service, modern development practices like agile; and we keep reinforcing that knowledge for each other.  We’re about good values as much as we’re about good technical skills.</a:t>
            </a:r>
          </a:p>
          <a:p>
            <a:pPr lvl="0" rtl="0">
              <a:lnSpc>
                <a:spcPct val="115000"/>
              </a:lnSpc>
              <a:spcBef>
                <a:spcPts val="0"/>
              </a:spcBef>
              <a:buNone/>
            </a:pPr>
            <a:r>
              <a:t/>
            </a:r>
            <a:endParaRPr>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5" name="Shape 2645"/>
        <p:cNvGrpSpPr/>
        <p:nvPr/>
      </p:nvGrpSpPr>
      <p:grpSpPr>
        <a:xfrm>
          <a:off x="0" y="0"/>
          <a:ext cx="0" cy="0"/>
          <a:chOff x="0" y="0"/>
          <a:chExt cx="0" cy="0"/>
        </a:xfrm>
      </p:grpSpPr>
      <p:sp>
        <p:nvSpPr>
          <p:cNvPr id="2646" name="Shape 26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7" name="Shape 26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highlight>
                  <a:srgbClr val="FFFFFF"/>
                </a:highlight>
              </a:rPr>
              <a:t>So we have the people, and we get to work.  Here’s a little about how.</a:t>
            </a:r>
          </a:p>
          <a:p>
            <a:pPr lvl="0" rtl="0">
              <a:lnSpc>
                <a:spcPct val="115000"/>
              </a:lnSpc>
              <a:spcBef>
                <a:spcPts val="0"/>
              </a:spcBef>
              <a:spcAft>
                <a:spcPts val="1000"/>
              </a:spcAft>
              <a:buNone/>
            </a:pPr>
            <a:r>
              <a:t/>
            </a:r>
            <a:endParaRPr>
              <a:solidFill>
                <a:schemeClr val="dk1"/>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2" name="Shape 2652"/>
        <p:cNvGrpSpPr/>
        <p:nvPr/>
      </p:nvGrpSpPr>
      <p:grpSpPr>
        <a:xfrm>
          <a:off x="0" y="0"/>
          <a:ext cx="0" cy="0"/>
          <a:chOff x="0" y="0"/>
          <a:chExt cx="0" cy="0"/>
        </a:xfrm>
      </p:grpSpPr>
      <p:sp>
        <p:nvSpPr>
          <p:cNvPr id="2653" name="Shape 26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4" name="Shape 26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What that means to us is that it’s important to Just. Get. Started.  Do not fall into the trap of thinking that big changes require big plans.  The opposite is closer to the truth.</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Build something small that you can put in front of real users, learn from it, and do it again.</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0" name="Shape 2420"/>
        <p:cNvGrpSpPr/>
        <p:nvPr/>
      </p:nvGrpSpPr>
      <p:grpSpPr>
        <a:xfrm>
          <a:off x="0" y="0"/>
          <a:ext cx="0" cy="0"/>
          <a:chOff x="0" y="0"/>
          <a:chExt cx="0" cy="0"/>
        </a:xfrm>
      </p:grpSpPr>
      <p:sp>
        <p:nvSpPr>
          <p:cNvPr id="2421" name="Shape 24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22" name="Shape 2422"/>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Clr>
                <a:srgbClr val="000000"/>
              </a:buClr>
              <a:buSzPct val="100000"/>
              <a:buFont typeface="Arial"/>
              <a:buNone/>
            </a:pPr>
            <a:r>
              <a:rPr lang="en" sz="1100">
                <a:highlight>
                  <a:srgbClr val="FFFFFF"/>
                </a:highlight>
              </a:rPr>
              <a:t>Meanwhile, elsewhere, some people were doing something better than despairing.</a:t>
            </a:r>
          </a:p>
          <a:p>
            <a:pPr lvl="0" rtl="0">
              <a:lnSpc>
                <a:spcPct val="115000"/>
              </a:lnSpc>
              <a:spcBef>
                <a:spcPts val="0"/>
              </a:spcBef>
              <a:buClr>
                <a:srgbClr val="000000"/>
              </a:buClr>
              <a:buFont typeface="Arial"/>
              <a:buNone/>
            </a:pPr>
            <a:r>
              <a:t/>
            </a:r>
            <a:endParaRPr sz="1100">
              <a:highlight>
                <a:srgbClr val="FFFFFF"/>
              </a:highlight>
            </a:endParaRPr>
          </a:p>
          <a:p>
            <a:pPr lvl="0" rtl="0">
              <a:lnSpc>
                <a:spcPct val="115000"/>
              </a:lnSpc>
              <a:spcBef>
                <a:spcPts val="0"/>
              </a:spcBef>
              <a:buClr>
                <a:srgbClr val="000000"/>
              </a:buClr>
              <a:buSzPct val="100000"/>
              <a:buFont typeface="Arial"/>
              <a:buNone/>
            </a:pPr>
            <a:r>
              <a:rPr lang="en" sz="1100">
                <a:highlight>
                  <a:srgbClr val="FFFFFF"/>
                </a:highlight>
              </a:rPr>
              <a:t>In 2012, the Presidential Innovation Fellowship was born. We 18F’ers call it PIF.  PIF invites technical pros from industry to take short-term tours of duty to work on projects with the potential to save lives, save taxpayer money, fuel job creation, and generally make government better.</a:t>
            </a:r>
          </a:p>
          <a:p>
            <a:pPr indent="0" lvl="0" marL="0" marR="0" rtl="0" algn="l">
              <a:spcBef>
                <a:spcPts val="0"/>
              </a:spcBef>
              <a:buFont typeface="Arial"/>
              <a:buNone/>
            </a:pPr>
            <a:r>
              <a:t/>
            </a:r>
            <a:endParaRPr sz="1100">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8" name="Shape 2658"/>
        <p:cNvGrpSpPr/>
        <p:nvPr/>
      </p:nvGrpSpPr>
      <p:grpSpPr>
        <a:xfrm>
          <a:off x="0" y="0"/>
          <a:ext cx="0" cy="0"/>
          <a:chOff x="0" y="0"/>
          <a:chExt cx="0" cy="0"/>
        </a:xfrm>
      </p:grpSpPr>
      <p:sp>
        <p:nvSpPr>
          <p:cNvPr id="2659" name="Shape 26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0" name="Shape 26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Ever heard the movie phrase, “We only get one shot at this?”  Well, if you ever use it at work, something’s terribly wrong.</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The truth is that, if you’re doing anything worth doing, failures are going to happen.  </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t>Whether those failures derail a years-long, multimillion-dollar project - or just a two-week sprint - depends on how the work is structured.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3" name="Shape 2663"/>
        <p:cNvGrpSpPr/>
        <p:nvPr/>
      </p:nvGrpSpPr>
      <p:grpSpPr>
        <a:xfrm>
          <a:off x="0" y="0"/>
          <a:ext cx="0" cy="0"/>
          <a:chOff x="0" y="0"/>
          <a:chExt cx="0" cy="0"/>
        </a:xfrm>
      </p:grpSpPr>
      <p:sp>
        <p:nvSpPr>
          <p:cNvPr id="2664" name="Shape 26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5" name="Shape 26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t>There’s a government tradition of big projects, planned for years, contracted out under massive agreements that specify as much as possible in advance.  And when those go awry, the tendency is to assume that what’s needed is more detailed planning.  I’ve seen government specifications for yet-to-exist software that went as far as saying what the text on each button should be and where it should be on the screen.</a:t>
            </a:r>
          </a:p>
          <a:p>
            <a:pPr lvl="0" rtl="0">
              <a:lnSpc>
                <a:spcPct val="115000"/>
              </a:lnSpc>
              <a:spcBef>
                <a:spcPts val="0"/>
              </a:spcBef>
              <a:buNone/>
            </a:pPr>
            <a:r>
              <a:t/>
            </a:r>
            <a:endParaRPr/>
          </a:p>
          <a:p>
            <a:pPr lvl="0" rtl="0">
              <a:lnSpc>
                <a:spcPct val="115000"/>
              </a:lnSpc>
              <a:spcBef>
                <a:spcPts val="0"/>
              </a:spcBef>
              <a:buNone/>
            </a:pPr>
            <a:r>
              <a:rPr lang="en"/>
              <a:t>18F don’t play that game.  We’re believers in agile development.  In archery terms, we take a short shot, correct and shoot again when we miss, and then walk forward for the next short shot.</a:t>
            </a: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highlight>
                <a:srgbClr val="FFFFFF"/>
              </a:highlight>
            </a:endParaRPr>
          </a:p>
          <a:p>
            <a:pPr lvl="0" rtl="0">
              <a:lnSpc>
                <a:spcPct val="115000"/>
              </a:lnSpc>
              <a:spcBef>
                <a:spcPts val="0"/>
              </a:spcBef>
              <a:buNone/>
            </a:pPr>
            <a:r>
              <a:t/>
            </a:r>
            <a:endParaRPr>
              <a:highlight>
                <a:srgbClr val="FFFFFF"/>
              </a:highlight>
            </a:endParaRP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There has been a history of big government IT projects that planned for years, spent money for years </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1" name="Shape 2671"/>
        <p:cNvGrpSpPr/>
        <p:nvPr/>
      </p:nvGrpSpPr>
      <p:grpSpPr>
        <a:xfrm>
          <a:off x="0" y="0"/>
          <a:ext cx="0" cy="0"/>
          <a:chOff x="0" y="0"/>
          <a:chExt cx="0" cy="0"/>
        </a:xfrm>
      </p:grpSpPr>
      <p:sp>
        <p:nvSpPr>
          <p:cNvPr id="2672" name="Shape 2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3" name="Shape 26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We need to resist the temptation to keep everything under our hat until some big Apple-style reveal.</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In fact, we need to put products in front of our users that we know perfectly well are just barely adequate.</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7" name="Shape 2677"/>
        <p:cNvGrpSpPr/>
        <p:nvPr/>
      </p:nvGrpSpPr>
      <p:grpSpPr>
        <a:xfrm>
          <a:off x="0" y="0"/>
          <a:ext cx="0" cy="0"/>
          <a:chOff x="0" y="0"/>
          <a:chExt cx="0" cy="0"/>
        </a:xfrm>
      </p:grpSpPr>
      <p:sp>
        <p:nvSpPr>
          <p:cNvPr id="2678" name="Shape 26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9" name="Shape 26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And then that barely-adequate MVP is the basis of the next step.</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This can be hard for managers in our partner agencies to swallow.  They often feel like planning is their *job*, and that not making detailed plans amounts to abandoning their posts.</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But the truth is, we need tons of their help to make this work.  We rely on massive communication with people throughout their organization.  We need their help finding members of the public to put the product in front of.  This intensely human process of agile development </a:t>
            </a:r>
          </a:p>
          <a:p>
            <a:pPr lvl="0" rtl="0">
              <a:lnSpc>
                <a:spcPct val="115000"/>
              </a:lnSpc>
              <a:spcBef>
                <a:spcPts val="0"/>
              </a:spcBef>
              <a:buNone/>
            </a:pPr>
            <a:r>
              <a:t/>
            </a:r>
            <a:endParaRPr>
              <a:highlight>
                <a:srgbClr val="FFFFFF"/>
              </a:highlight>
            </a:endParaRPr>
          </a:p>
          <a:p>
            <a:pPr lvl="0" rtl="0">
              <a:lnSpc>
                <a:spcPct val="115000"/>
              </a:lnSpc>
              <a:spcBef>
                <a:spcPts val="0"/>
              </a:spcBef>
              <a:buNone/>
            </a:pPr>
            <a:r>
              <a:t/>
            </a:r>
            <a:endParaRPr>
              <a:highlight>
                <a:srgbClr val="FFFFFF"/>
              </a:highlight>
            </a:endParaRP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3" name="Shape 2683"/>
        <p:cNvGrpSpPr/>
        <p:nvPr/>
      </p:nvGrpSpPr>
      <p:grpSpPr>
        <a:xfrm>
          <a:off x="0" y="0"/>
          <a:ext cx="0" cy="0"/>
          <a:chOff x="0" y="0"/>
          <a:chExt cx="0" cy="0"/>
        </a:xfrm>
      </p:grpSpPr>
      <p:sp>
        <p:nvSpPr>
          <p:cNvPr id="2684" name="Shape 26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5" name="Shape 26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That doesn’t mean that we want to be on a project forever.  In fact, we look for short engagements.</a:t>
            </a:r>
          </a:p>
          <a:p>
            <a:pPr lvl="0" rtl="0">
              <a:lnSpc>
                <a:spcPct val="115000"/>
              </a:lnSpc>
              <a:spcBef>
                <a:spcPts val="0"/>
              </a:spcBef>
              <a:spcAft>
                <a:spcPts val="1000"/>
              </a:spcAft>
              <a:buNone/>
            </a:pPr>
            <a:r>
              <a:rPr lang="en">
                <a:highlight>
                  <a:srgbClr val="FFFFFF"/>
                </a:highlight>
              </a:rPr>
              <a:t>It does mean that we don’t ever need to reduce the backlog to zero, and we always need to write software that’s ready for the next step.</a:t>
            </a:r>
          </a:p>
          <a:p>
            <a:pPr indent="-228600" lvl="0" marL="457200" rtl="0">
              <a:lnSpc>
                <a:spcPct val="115000"/>
              </a:lnSpc>
              <a:spcBef>
                <a:spcPts val="0"/>
              </a:spcBef>
              <a:spcAft>
                <a:spcPts val="1000"/>
              </a:spcAft>
              <a:buChar char="-"/>
            </a:pPr>
            <a:r>
              <a:rPr lang="en">
                <a:highlight>
                  <a:srgbClr val="FFFFFF"/>
                </a:highlight>
              </a:rPr>
              <a:t>Tests</a:t>
            </a:r>
          </a:p>
          <a:p>
            <a:pPr indent="-228600" lvl="0" marL="457200" rtl="0">
              <a:lnSpc>
                <a:spcPct val="115000"/>
              </a:lnSpc>
              <a:spcBef>
                <a:spcPts val="0"/>
              </a:spcBef>
              <a:spcAft>
                <a:spcPts val="1000"/>
              </a:spcAft>
              <a:buChar char="-"/>
            </a:pPr>
            <a:r>
              <a:rPr lang="en">
                <a:highlight>
                  <a:srgbClr val="FFFFFF"/>
                </a:highlight>
              </a:rPr>
              <a:t>Documentation</a:t>
            </a:r>
          </a:p>
          <a:p>
            <a:pPr indent="-228600" lvl="0" marL="457200" rtl="0">
              <a:lnSpc>
                <a:spcPct val="115000"/>
              </a:lnSpc>
              <a:spcBef>
                <a:spcPts val="0"/>
              </a:spcBef>
              <a:spcAft>
                <a:spcPts val="1000"/>
              </a:spcAft>
              <a:buChar char="-"/>
            </a:pPr>
            <a:r>
              <a:rPr lang="en">
                <a:highlight>
                  <a:srgbClr val="FFFFFF"/>
                </a:highlight>
              </a:rPr>
              <a:t>Refactor for changeability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8" name="Shape 2688"/>
        <p:cNvGrpSpPr/>
        <p:nvPr/>
      </p:nvGrpSpPr>
      <p:grpSpPr>
        <a:xfrm>
          <a:off x="0" y="0"/>
          <a:ext cx="0" cy="0"/>
          <a:chOff x="0" y="0"/>
          <a:chExt cx="0" cy="0"/>
        </a:xfrm>
      </p:grpSpPr>
      <p:sp>
        <p:nvSpPr>
          <p:cNvPr id="2689" name="Shape 26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0" name="Shape 26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solidFill>
                  <a:schemeClr val="dk1"/>
                </a:solidFill>
                <a:highlight>
                  <a:srgbClr val="FFFFFF"/>
                </a:highlight>
              </a:rPr>
              <a:t>So we’re not inventing brand-new brilliant techniques.  We’re applying techniques that are very well-refined in the most advanced parts of the private sector.</a:t>
            </a:r>
          </a:p>
          <a:p>
            <a:pPr lvl="0" rtl="0">
              <a:lnSpc>
                <a:spcPct val="115000"/>
              </a:lnSpc>
              <a:spcBef>
                <a:spcPts val="0"/>
              </a:spcBef>
              <a:spcAft>
                <a:spcPts val="1000"/>
              </a:spcAft>
              <a:buNone/>
            </a:pPr>
            <a:r>
              <a:rPr lang="en">
                <a:solidFill>
                  <a:schemeClr val="dk1"/>
                </a:solidFill>
                <a:highlight>
                  <a:srgbClr val="FFFFFF"/>
                </a:highlight>
              </a:rPr>
              <a:t>But that describes most of us in this room, right?  Few of us are inventing utterly new ways to get work done.  What we are doing is finding better ways that others have developed and bringing them to bear in new places.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5" name="Shape 2695"/>
        <p:cNvGrpSpPr/>
        <p:nvPr/>
      </p:nvGrpSpPr>
      <p:grpSpPr>
        <a:xfrm>
          <a:off x="0" y="0"/>
          <a:ext cx="0" cy="0"/>
          <a:chOff x="0" y="0"/>
          <a:chExt cx="0" cy="0"/>
        </a:xfrm>
      </p:grpSpPr>
      <p:sp>
        <p:nvSpPr>
          <p:cNvPr id="2696" name="Shape 2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7" name="Shape 26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solidFill>
                  <a:schemeClr val="dk1"/>
                </a:solidFill>
                <a:highlight>
                  <a:srgbClr val="FFFFFF"/>
                </a:highlight>
              </a:rPr>
              <a:t>Now this is a bit of an innovation, and it was one of the most important things drawing me to 18F.  </a:t>
            </a:r>
          </a:p>
          <a:p>
            <a:pPr lvl="0" rtl="0">
              <a:lnSpc>
                <a:spcPct val="115000"/>
              </a:lnSpc>
              <a:spcBef>
                <a:spcPts val="0"/>
              </a:spcBef>
              <a:spcAft>
                <a:spcPts val="1000"/>
              </a:spcAft>
              <a:buNone/>
            </a:pPr>
            <a:r>
              <a:rPr lang="en">
                <a:solidFill>
                  <a:schemeClr val="dk1"/>
                </a:solidFill>
                <a:highlight>
                  <a:srgbClr val="FFFFFF"/>
                </a:highlight>
              </a:rPr>
              <a:t>We make this clear up-front to all our partner agencies as a firm condition of engaging us.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3" name="Shape 2703"/>
        <p:cNvGrpSpPr/>
        <p:nvPr/>
      </p:nvGrpSpPr>
      <p:grpSpPr>
        <a:xfrm>
          <a:off x="0" y="0"/>
          <a:ext cx="0" cy="0"/>
          <a:chOff x="0" y="0"/>
          <a:chExt cx="0" cy="0"/>
        </a:xfrm>
      </p:grpSpPr>
      <p:sp>
        <p:nvSpPr>
          <p:cNvPr id="2704" name="Shape 27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5" name="Shape 27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I don’t need to this crowd why this is awesome, right?</a:t>
            </a:r>
          </a:p>
          <a:p>
            <a:pPr lvl="0" rtl="0">
              <a:lnSpc>
                <a:spcPct val="115000"/>
              </a:lnSpc>
              <a:spcBef>
                <a:spcPts val="0"/>
              </a:spcBef>
              <a:spcAft>
                <a:spcPts val="1000"/>
              </a:spcAft>
              <a:buNone/>
            </a:pPr>
            <a:r>
              <a:rPr lang="en">
                <a:highlight>
                  <a:srgbClr val="FFFFFF"/>
                </a:highlight>
              </a:rPr>
              <a:t>However, 18F does put a ton of work into communicating the importance clearly to our government partners and across government in general.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8" name="Shape 2708"/>
        <p:cNvGrpSpPr/>
        <p:nvPr/>
      </p:nvGrpSpPr>
      <p:grpSpPr>
        <a:xfrm>
          <a:off x="0" y="0"/>
          <a:ext cx="0" cy="0"/>
          <a:chOff x="0" y="0"/>
          <a:chExt cx="0" cy="0"/>
        </a:xfrm>
      </p:grpSpPr>
      <p:sp>
        <p:nvSpPr>
          <p:cNvPr id="2709" name="Shape 27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0" name="Shape 27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This doesn’t make us the kind of crazy rebels you might be thinking.  The truth is, there’s strong top-level support for good open-source policies in government.  There have been policies encouraging use of open source for years, and this August saw the release of the most pro-FOSS policy yet.  But top-level policies alone can’t make change happen.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3" name="Shape 2713"/>
        <p:cNvGrpSpPr/>
        <p:nvPr/>
      </p:nvGrpSpPr>
      <p:grpSpPr>
        <a:xfrm>
          <a:off x="0" y="0"/>
          <a:ext cx="0" cy="0"/>
          <a:chOff x="0" y="0"/>
          <a:chExt cx="0" cy="0"/>
        </a:xfrm>
      </p:grpSpPr>
      <p:sp>
        <p:nvSpPr>
          <p:cNvPr id="2714" name="Shape 27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15" name="Shape 2715"/>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lvl="0" rtl="0">
              <a:lnSpc>
                <a:spcPct val="115000"/>
              </a:lnSpc>
              <a:spcBef>
                <a:spcPts val="0"/>
              </a:spcBef>
              <a:buNone/>
            </a:pPr>
            <a:r>
              <a:rPr lang="en" sz="1100">
                <a:solidFill>
                  <a:schemeClr val="dk1"/>
                </a:solidFill>
                <a:highlight>
                  <a:srgbClr val="FFFFFF"/>
                </a:highlight>
              </a:rPr>
              <a:t>We think we’re here at OLF to talk about technology… but really we aren’t.</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rPr lang="en" sz="1100">
                <a:solidFill>
                  <a:schemeClr val="dk1"/>
                </a:solidFill>
                <a:highlight>
                  <a:srgbClr val="FFFFFF"/>
                </a:highlight>
              </a:rPr>
              <a:t>I once thought of programming as a solitary activity.</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rPr lang="en" sz="1100">
                <a:solidFill>
                  <a:schemeClr val="dk1"/>
                </a:solidFill>
                <a:highlight>
                  <a:srgbClr val="FFFFFF"/>
                </a:highlight>
              </a:rPr>
              <a:t>We’re here for a social movement, not a technical one.</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t/>
            </a:r>
            <a:endParaRPr sz="1100">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5" name="Shape 2425"/>
        <p:cNvGrpSpPr/>
        <p:nvPr/>
      </p:nvGrpSpPr>
      <p:grpSpPr>
        <a:xfrm>
          <a:off x="0" y="0"/>
          <a:ext cx="0" cy="0"/>
          <a:chOff x="0" y="0"/>
          <a:chExt cx="0" cy="0"/>
        </a:xfrm>
      </p:grpSpPr>
      <p:sp>
        <p:nvSpPr>
          <p:cNvPr id="2426" name="Shape 2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27" name="Shape 242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Clr>
                <a:srgbClr val="000000"/>
              </a:buClr>
              <a:buSzPct val="100000"/>
              <a:buFont typeface="Arial"/>
              <a:buNone/>
            </a:pPr>
            <a:r>
              <a:rPr lang="en" sz="1100">
                <a:highlight>
                  <a:srgbClr val="FFFFFF"/>
                </a:highlight>
              </a:rPr>
              <a:t>During its 2nd year, the PIF program was placed under the GSA.</a:t>
            </a:r>
          </a:p>
          <a:p>
            <a:pPr lvl="0" rtl="0">
              <a:lnSpc>
                <a:spcPct val="115000"/>
              </a:lnSpc>
              <a:spcBef>
                <a:spcPts val="0"/>
              </a:spcBef>
              <a:buClr>
                <a:srgbClr val="000000"/>
              </a:buClr>
              <a:buFont typeface="Arial"/>
              <a:buNone/>
            </a:pPr>
            <a:r>
              <a:t/>
            </a:r>
            <a:endParaRPr sz="1100">
              <a:highlight>
                <a:srgbClr val="FFFFFF"/>
              </a:highlight>
            </a:endParaRPr>
          </a:p>
          <a:p>
            <a:pPr lvl="0" rtl="0">
              <a:lnSpc>
                <a:spcPct val="115000"/>
              </a:lnSpc>
              <a:spcBef>
                <a:spcPts val="0"/>
              </a:spcBef>
              <a:buClr>
                <a:srgbClr val="000000"/>
              </a:buClr>
              <a:buSzPct val="100000"/>
              <a:buFont typeface="Arial"/>
              <a:buNone/>
            </a:pPr>
            <a:r>
              <a:rPr lang="en" sz="1100">
                <a:highlight>
                  <a:srgbClr val="FFFFFF"/>
                </a:highlight>
              </a:rPr>
              <a:t>The GSA is a sort of meta-government agency, an agenciy that helps other agencies with their boilerplate.  If the department of Interior, or Commerce, or Transportation needs building space, they’ll commonly lease it from the GSA.  If they need to buy office chairs, they’ll probably buy them through the GSA.</a:t>
            </a:r>
          </a:p>
          <a:p>
            <a:pPr indent="0" lvl="0" marL="0" marR="0" rtl="0" algn="l">
              <a:spcBef>
                <a:spcPts val="0"/>
              </a:spcBef>
              <a:buFont typeface="Arial"/>
              <a:buNone/>
            </a:pPr>
            <a:r>
              <a:t/>
            </a:r>
            <a:endParaRPr sz="1100">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9" name="Shape 2719"/>
        <p:cNvGrpSpPr/>
        <p:nvPr/>
      </p:nvGrpSpPr>
      <p:grpSpPr>
        <a:xfrm>
          <a:off x="0" y="0"/>
          <a:ext cx="0" cy="0"/>
          <a:chOff x="0" y="0"/>
          <a:chExt cx="0" cy="0"/>
        </a:xfrm>
      </p:grpSpPr>
      <p:sp>
        <p:nvSpPr>
          <p:cNvPr id="2720" name="Shape 2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1" name="Shape 27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Being human-centered sounds obvious, but there are so many other things to think about when a project is starting up.  People are thinking about budgets, schedules, deadlines, conflicting priorities within the organization.  It’s easy to get wound up in all of that and assume that the result is going to be good for humans.</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For techies, It’s easy to be excited about the technology we want to use to solve a problem and build our work around that.</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All of that would defeat the purpose of agile.  In that archery diagram, it would be like shooting with your eyes closed, because human needs ARE the target.  So we need to stay in constant, open-eared communication with all the humans involved - humans in the agencies we work with and especially the public.</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5" name="Shape 2725"/>
        <p:cNvGrpSpPr/>
        <p:nvPr/>
      </p:nvGrpSpPr>
      <p:grpSpPr>
        <a:xfrm>
          <a:off x="0" y="0"/>
          <a:ext cx="0" cy="0"/>
          <a:chOff x="0" y="0"/>
          <a:chExt cx="0" cy="0"/>
        </a:xfrm>
      </p:grpSpPr>
      <p:sp>
        <p:nvSpPr>
          <p:cNvPr id="2726" name="Shape 27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7" name="Shape 27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So 18F makes a priority of user research - interviewing real users before and during our development.  We’ve got 18F pros who specialize it, but if you don’t, you can still do it - it’s a skill you can study and develop like any other.</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We often have to make the case for user research - we’ve encountered managers who think that user research is a luxury that we can’t take time for.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1" name="Shape 2731"/>
        <p:cNvGrpSpPr/>
        <p:nvPr/>
      </p:nvGrpSpPr>
      <p:grpSpPr>
        <a:xfrm>
          <a:off x="0" y="0"/>
          <a:ext cx="0" cy="0"/>
          <a:chOff x="0" y="0"/>
          <a:chExt cx="0" cy="0"/>
        </a:xfrm>
      </p:grpSpPr>
      <p:sp>
        <p:nvSpPr>
          <p:cNvPr id="2732" name="Shape 2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3" name="Shape 27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This Spring I was on a team building a prototype for the Office of Government Payroll, an office charged with collecting paperwork to ensure that contractors on government construction products obey laws guaranteeing their workers a fair wage.  We began with intensive and in-depth discussions with our counterparts and OGP, and went away feeling well-informed, ready (I thought) to build our system.  In fact, I started writing code right away.</a:t>
            </a:r>
          </a:p>
          <a:p>
            <a:pPr lvl="0" rtl="0">
              <a:lnSpc>
                <a:spcPct val="115000"/>
              </a:lnSpc>
              <a:spcBef>
                <a:spcPts val="0"/>
              </a:spcBef>
              <a:spcAft>
                <a:spcPts val="1000"/>
              </a:spcAft>
              <a:buNone/>
            </a:pPr>
            <a:r>
              <a:rPr lang="en">
                <a:highlight>
                  <a:srgbClr val="FFFFFF"/>
                </a:highlight>
              </a:rPr>
              <a:t>Fortunately, our team included Angela Colter, an 18F user experience researcher, who pushed hard to find end-users who we could interview about their needs.   She found an appropriate professional organization and recruited *dozens* of participants to give us the end-user viewpoint on the payroll submission process.  And her interviews were full of surprises for us.</a:t>
            </a:r>
          </a:p>
          <a:p>
            <a:pPr lvl="0" rtl="0">
              <a:lnSpc>
                <a:spcPct val="115000"/>
              </a:lnSpc>
              <a:spcBef>
                <a:spcPts val="0"/>
              </a:spcBef>
              <a:spcAft>
                <a:spcPts val="1000"/>
              </a:spcAft>
              <a:buNone/>
            </a:pPr>
            <a:r>
              <a:rPr lang="en">
                <a:highlight>
                  <a:srgbClr val="FFFFFF"/>
                </a:highlight>
              </a:rPr>
              <a:t>We thought that work categories would be evaluated based on the work actually being performed, but they're actually allocated according to what's in the contracts.  </a:t>
            </a:r>
          </a:p>
          <a:p>
            <a:pPr lvl="0" rtl="0">
              <a:lnSpc>
                <a:spcPct val="115000"/>
              </a:lnSpc>
              <a:spcBef>
                <a:spcPts val="0"/>
              </a:spcBef>
              <a:spcAft>
                <a:spcPts val="1000"/>
              </a:spcAft>
              <a:buNone/>
            </a:pPr>
            <a:r>
              <a:rPr lang="en">
                <a:highlight>
                  <a:srgbClr val="FFFFFF"/>
                </a:highlight>
              </a:rPr>
              <a:t>We thought hat subcontractors would pay their employees hour by hour according the the type of work they were performing.  It turns out they prefer to round up to the best-paid category they work in.</a:t>
            </a:r>
          </a:p>
          <a:p>
            <a:pPr lvl="0" rtl="0">
              <a:lnSpc>
                <a:spcPct val="115000"/>
              </a:lnSpc>
              <a:spcBef>
                <a:spcPts val="0"/>
              </a:spcBef>
              <a:spcAft>
                <a:spcPts val="1000"/>
              </a:spcAft>
              <a:buNone/>
            </a:pPr>
            <a:r>
              <a:rPr lang="en">
                <a:highlight>
                  <a:srgbClr val="FFFFFF"/>
                </a:highlight>
              </a:rPr>
              <a:t>We thought that subcontractors were reliably aware of the wage requirements of the jobs they were working on.  We thought that prime contractors were reliably aware of all the subcontractors working in the tree of subcontracting beneath them.  It turns out that neither is true!</a:t>
            </a:r>
          </a:p>
          <a:p>
            <a:pPr lvl="0" rtl="0">
              <a:lnSpc>
                <a:spcPct val="115000"/>
              </a:lnSpc>
              <a:spcBef>
                <a:spcPts val="0"/>
              </a:spcBef>
              <a:spcAft>
                <a:spcPts val="1000"/>
              </a:spcAft>
              <a:buNone/>
            </a:pPr>
            <a:r>
              <a:rPr lang="en">
                <a:highlight>
                  <a:srgbClr val="FFFFFF"/>
                </a:highlight>
              </a:rPr>
              <a:t>All that helped us build a prototype that was better-aligned with the users’ reality than if we’d relied on our secondhand understanding of their needs.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7" name="Shape 2737"/>
        <p:cNvGrpSpPr/>
        <p:nvPr/>
      </p:nvGrpSpPr>
      <p:grpSpPr>
        <a:xfrm>
          <a:off x="0" y="0"/>
          <a:ext cx="0" cy="0"/>
          <a:chOff x="0" y="0"/>
          <a:chExt cx="0" cy="0"/>
        </a:xfrm>
      </p:grpSpPr>
      <p:sp>
        <p:nvSpPr>
          <p:cNvPr id="2738" name="Shape 2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9" name="Shape 27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Being human-centered also means being conscious of our jargon.  The FEC project developed a handy in-browser glossary tool to help translate the legalese of campaign finance regulation into English.</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2" name="Shape 2742"/>
        <p:cNvGrpSpPr/>
        <p:nvPr/>
      </p:nvGrpSpPr>
      <p:grpSpPr>
        <a:xfrm>
          <a:off x="0" y="0"/>
          <a:ext cx="0" cy="0"/>
          <a:chOff x="0" y="0"/>
          <a:chExt cx="0" cy="0"/>
        </a:xfrm>
      </p:grpSpPr>
      <p:sp>
        <p:nvSpPr>
          <p:cNvPr id="2743" name="Shape 27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4" name="Shape 27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One project 18F is fiercely proud of, though I didn’t work on personally, is Every Kid in a Park webpage.  This was arguably the ultimate language challenge, because the humans this site is made for are fourth-graders.  Can you imagine working with government officials to describe a program’s requirements… in fourth-grade language?  </a:t>
            </a:r>
          </a:p>
          <a:p>
            <a:pPr lvl="0" rtl="0">
              <a:lnSpc>
                <a:spcPct val="115000"/>
              </a:lnSpc>
              <a:spcBef>
                <a:spcPts val="0"/>
              </a:spcBef>
              <a:spcAft>
                <a:spcPts val="1000"/>
              </a:spcAft>
              <a:buNone/>
            </a:pPr>
            <a:r>
              <a:rPr lang="en">
                <a:highlight>
                  <a:srgbClr val="FFFFFF"/>
                </a:highlight>
              </a:rPr>
              <a:t>Well, we did it.  Never give up.</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7" name="Shape 2747"/>
        <p:cNvGrpSpPr/>
        <p:nvPr/>
      </p:nvGrpSpPr>
      <p:grpSpPr>
        <a:xfrm>
          <a:off x="0" y="0"/>
          <a:ext cx="0" cy="0"/>
          <a:chOff x="0" y="0"/>
          <a:chExt cx="0" cy="0"/>
        </a:xfrm>
      </p:grpSpPr>
      <p:sp>
        <p:nvSpPr>
          <p:cNvPr id="2748" name="Shape 27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49" name="Shape 2749"/>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lvl="0" rtl="0">
              <a:lnSpc>
                <a:spcPct val="115000"/>
              </a:lnSpc>
              <a:spcBef>
                <a:spcPts val="0"/>
              </a:spcBef>
              <a:buNone/>
            </a:pPr>
            <a:r>
              <a:rPr lang="en" sz="1100">
                <a:solidFill>
                  <a:schemeClr val="dk1"/>
                </a:solidFill>
                <a:highlight>
                  <a:srgbClr val="FFFFFF"/>
                </a:highlight>
              </a:rPr>
              <a:t>I mentioned when talking about 18F’s people that we’re not a bunch of superheroes.  That’s true in another way, too: we’re not heroes in relation to our agency partners.  We’re not swooping in, capes billowing, to save helpless agency partners.</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rPr lang="en" sz="1100">
                <a:solidFill>
                  <a:schemeClr val="dk1"/>
                </a:solidFill>
                <a:highlight>
                  <a:srgbClr val="FFFFFF"/>
                </a:highlight>
              </a:rPr>
              <a:t>OK, let’s keep the capes.  The capes are cool.</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t/>
            </a:r>
            <a:endParaRPr sz="1100">
              <a:solidFill>
                <a:schemeClr val="dk1"/>
              </a:solidFill>
              <a:highlight>
                <a:srgbClr val="FFFFFF"/>
              </a:highligh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3" name="Shape 2753"/>
        <p:cNvGrpSpPr/>
        <p:nvPr/>
      </p:nvGrpSpPr>
      <p:grpSpPr>
        <a:xfrm>
          <a:off x="0" y="0"/>
          <a:ext cx="0" cy="0"/>
          <a:chOff x="0" y="0"/>
          <a:chExt cx="0" cy="0"/>
        </a:xfrm>
      </p:grpSpPr>
      <p:sp>
        <p:nvSpPr>
          <p:cNvPr id="2754" name="Shape 27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5" name="Shape 27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But, if we’re heroes, then we’re heroes in a cool superhero team-up movie.  </a:t>
            </a:r>
          </a:p>
          <a:p>
            <a:pPr lvl="0" rtl="0">
              <a:lnSpc>
                <a:spcPct val="115000"/>
              </a:lnSpc>
              <a:spcBef>
                <a:spcPts val="0"/>
              </a:spcBef>
              <a:spcAft>
                <a:spcPts val="1000"/>
              </a:spcAft>
              <a:buNone/>
            </a:pPr>
            <a:r>
              <a:rPr lang="en">
                <a:highlight>
                  <a:srgbClr val="FFFFFF"/>
                </a:highlight>
              </a:rPr>
              <a:t>In our case, our partners are government employees with many years, sometimes decades, of experience in their fields - .  When we work with them, we need to really value that expertise, for their sake and for ours.</a:t>
            </a:r>
          </a:p>
          <a:p>
            <a:pPr lvl="0" rtl="0">
              <a:lnSpc>
                <a:spcPct val="115000"/>
              </a:lnSpc>
              <a:spcBef>
                <a:spcPts val="0"/>
              </a:spcBef>
              <a:spcAft>
                <a:spcPts val="1000"/>
              </a:spcAft>
              <a:buNone/>
            </a:pPr>
            <a:r>
              <a:rPr lang="en">
                <a:highlight>
                  <a:srgbClr val="FFFFFF"/>
                </a:highlight>
              </a:rPr>
              <a:t>We’re bringing valuable knowledge to the table, knowledge that some people look on as if it were sorcery.  I mean, we call ourselves “the tech industry”, as if software is the only technology in the world.  That’s great, but we need to remember that being experts in one field doesn’t make us experts everywhere.  </a:t>
            </a:r>
          </a:p>
          <a:p>
            <a:pPr lvl="0" rtl="0">
              <a:lnSpc>
                <a:spcPct val="115000"/>
              </a:lnSpc>
              <a:spcBef>
                <a:spcPts val="0"/>
              </a:spcBef>
              <a:spcAft>
                <a:spcPts val="1000"/>
              </a:spcAft>
              <a:buNone/>
            </a:pPr>
            <a:r>
              <a:rPr lang="en">
                <a:highlight>
                  <a:srgbClr val="FFFFFF"/>
                </a:highlight>
              </a:rPr>
              <a:t>Capes for everyone!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9" name="Shape 2759"/>
        <p:cNvGrpSpPr/>
        <p:nvPr/>
      </p:nvGrpSpPr>
      <p:grpSpPr>
        <a:xfrm>
          <a:off x="0" y="0"/>
          <a:ext cx="0" cy="0"/>
          <a:chOff x="0" y="0"/>
          <a:chExt cx="0" cy="0"/>
        </a:xfrm>
      </p:grpSpPr>
      <p:sp>
        <p:nvSpPr>
          <p:cNvPr id="2760" name="Shape 27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1" name="Shape 27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Do you ever nod when people say things you don’t understand?</a:t>
            </a:r>
          </a:p>
          <a:p>
            <a:pPr lvl="0" rtl="0">
              <a:lnSpc>
                <a:spcPct val="115000"/>
              </a:lnSpc>
              <a:spcBef>
                <a:spcPts val="0"/>
              </a:spcBef>
              <a:spcAft>
                <a:spcPts val="1000"/>
              </a:spcAft>
              <a:buNone/>
            </a:pPr>
            <a:r>
              <a:rPr lang="en">
                <a:highlight>
                  <a:srgbClr val="FFFFFF"/>
                </a:highlight>
              </a:rPr>
              <a:t>Stop it.  You’re wasting precious resources: the questions on your tongue.  Questions are magic.  Questions teach you things!</a:t>
            </a:r>
          </a:p>
          <a:p>
            <a:pPr lvl="0" rtl="0">
              <a:lnSpc>
                <a:spcPct val="115000"/>
              </a:lnSpc>
              <a:spcBef>
                <a:spcPts val="0"/>
              </a:spcBef>
              <a:spcAft>
                <a:spcPts val="1000"/>
              </a:spcAft>
              <a:buNone/>
            </a:pPr>
            <a:r>
              <a:rPr lang="en">
                <a:highlight>
                  <a:srgbClr val="FFFFFF"/>
                </a:highlight>
              </a:rPr>
              <a:t>Questions also communicate respect.</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5" name="Shape 2765"/>
        <p:cNvGrpSpPr/>
        <p:nvPr/>
      </p:nvGrpSpPr>
      <p:grpSpPr>
        <a:xfrm>
          <a:off x="0" y="0"/>
          <a:ext cx="0" cy="0"/>
          <a:chOff x="0" y="0"/>
          <a:chExt cx="0" cy="0"/>
        </a:xfrm>
      </p:grpSpPr>
      <p:sp>
        <p:nvSpPr>
          <p:cNvPr id="2766" name="Shape 27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7" name="Shape 27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It’s good advice when hacking software, and when hacking bureaucracy.  Unfortunately I don’t think StackOverflow has a clone for bureaucracy, so it takes more effort, but it’s worth it.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1" name="Shape 2771"/>
        <p:cNvGrpSpPr/>
        <p:nvPr/>
      </p:nvGrpSpPr>
      <p:grpSpPr>
        <a:xfrm>
          <a:off x="0" y="0"/>
          <a:ext cx="0" cy="0"/>
          <a:chOff x="0" y="0"/>
          <a:chExt cx="0" cy="0"/>
        </a:xfrm>
      </p:grpSpPr>
      <p:sp>
        <p:nvSpPr>
          <p:cNvPr id="2772" name="Shape 27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3" name="Shape 27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And then, those fans of openness out there - find them, too.  Nothing makes them happier than finding a phalanx of allies, and they can help with the insider knowledge you don’t have.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1" name="Shape 2431"/>
        <p:cNvGrpSpPr/>
        <p:nvPr/>
      </p:nvGrpSpPr>
      <p:grpSpPr>
        <a:xfrm>
          <a:off x="0" y="0"/>
          <a:ext cx="0" cy="0"/>
          <a:chOff x="0" y="0"/>
          <a:chExt cx="0" cy="0"/>
        </a:xfrm>
      </p:grpSpPr>
      <p:sp>
        <p:nvSpPr>
          <p:cNvPr id="2432" name="Shape 24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33" name="Shape 243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Clr>
                <a:srgbClr val="000000"/>
              </a:buClr>
              <a:buSzPct val="100000"/>
              <a:buFont typeface="Arial"/>
              <a:buNone/>
            </a:pPr>
            <a:r>
              <a:rPr lang="en" sz="1100">
                <a:highlight>
                  <a:srgbClr val="FFFFFF"/>
                </a:highlight>
              </a:rPr>
              <a:t>At the end of the first year, several of the PIFs - including David Caraway from Dayton - wanted to stretch for the sort of impact they could only have with a longer engagement.  A “perma-PIF program” was envisioned.  “18F” may be an odd name, but it sure beats perma-PIFs.</a:t>
            </a:r>
          </a:p>
          <a:p>
            <a:pPr lvl="0" rtl="0">
              <a:lnSpc>
                <a:spcPct val="115000"/>
              </a:lnSpc>
              <a:spcBef>
                <a:spcPts val="0"/>
              </a:spcBef>
              <a:buClr>
                <a:srgbClr val="000000"/>
              </a:buClr>
              <a:buFont typeface="Arial"/>
              <a:buNone/>
            </a:pPr>
            <a:r>
              <a:t/>
            </a:r>
            <a:endParaRPr sz="1100">
              <a:highlight>
                <a:srgbClr val="FFFFFF"/>
              </a:highlight>
            </a:endParaRPr>
          </a:p>
          <a:p>
            <a:pPr lvl="0" rtl="0">
              <a:lnSpc>
                <a:spcPct val="115000"/>
              </a:lnSpc>
              <a:spcBef>
                <a:spcPts val="0"/>
              </a:spcBef>
              <a:buClr>
                <a:srgbClr val="000000"/>
              </a:buClr>
              <a:buSzPct val="100000"/>
              <a:buFont typeface="Arial"/>
              <a:buNone/>
            </a:pPr>
            <a:r>
              <a:rPr lang="en" sz="1100">
                <a:highlight>
                  <a:srgbClr val="FFFFFF"/>
                </a:highlight>
              </a:rPr>
              <a:t>18F was launched on March 19, 2014.  Dave Caraway recruited me and I started the following June.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1" name="Shape 2811"/>
        <p:cNvGrpSpPr/>
        <p:nvPr/>
      </p:nvGrpSpPr>
      <p:grpSpPr>
        <a:xfrm>
          <a:off x="0" y="0"/>
          <a:ext cx="0" cy="0"/>
          <a:chOff x="0" y="0"/>
          <a:chExt cx="0" cy="0"/>
        </a:xfrm>
      </p:grpSpPr>
      <p:sp>
        <p:nvSpPr>
          <p:cNvPr id="2812" name="Shape 28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13" name="Shape 2813"/>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t/>
            </a:r>
            <a:endParaRPr sz="1100">
              <a:solidFill>
                <a:schemeClr val="dk1"/>
              </a:solidFill>
              <a:highlight>
                <a:srgbClr val="FFFFFF"/>
              </a:highligh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7" name="Shape 2817"/>
        <p:cNvGrpSpPr/>
        <p:nvPr/>
      </p:nvGrpSpPr>
      <p:grpSpPr>
        <a:xfrm>
          <a:off x="0" y="0"/>
          <a:ext cx="0" cy="0"/>
          <a:chOff x="0" y="0"/>
          <a:chExt cx="0" cy="0"/>
        </a:xfrm>
      </p:grpSpPr>
      <p:sp>
        <p:nvSpPr>
          <p:cNvPr id="2818" name="Shape 28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9" name="Shape 28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Least popular slide of the presentation, right?</a:t>
            </a:r>
          </a:p>
          <a:p>
            <a:pPr lvl="0" rtl="0">
              <a:lnSpc>
                <a:spcPct val="115000"/>
              </a:lnSpc>
              <a:spcBef>
                <a:spcPts val="0"/>
              </a:spcBef>
              <a:spcAft>
                <a:spcPts val="1000"/>
              </a:spcAft>
              <a:buNone/>
            </a:pPr>
            <a:r>
              <a:rPr lang="en">
                <a:highlight>
                  <a:srgbClr val="FFFFFF"/>
                </a:highlight>
              </a:rPr>
              <a:t>This is hard, but this is how cooperation works.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3" name="Shape 2823"/>
        <p:cNvGrpSpPr/>
        <p:nvPr/>
      </p:nvGrpSpPr>
      <p:grpSpPr>
        <a:xfrm>
          <a:off x="0" y="0"/>
          <a:ext cx="0" cy="0"/>
          <a:chOff x="0" y="0"/>
          <a:chExt cx="0" cy="0"/>
        </a:xfrm>
      </p:grpSpPr>
      <p:sp>
        <p:nvSpPr>
          <p:cNvPr id="2824" name="Shape 28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5" name="Shape 28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The government has multiple levels: laws, policies, procedures.</a:t>
            </a:r>
          </a:p>
          <a:p>
            <a:pPr lvl="0" rtl="0">
              <a:lnSpc>
                <a:spcPct val="115000"/>
              </a:lnSpc>
              <a:spcBef>
                <a:spcPts val="0"/>
              </a:spcBef>
              <a:spcAft>
                <a:spcPts val="1000"/>
              </a:spcAft>
              <a:buNone/>
            </a:pPr>
            <a:r>
              <a:rPr lang="en">
                <a:highlight>
                  <a:srgbClr val="FFFFFF"/>
                </a:highlight>
              </a:rPr>
              <a:t>For example, the Paperwork Reduction Act is a 1995 law that is supposed to reduce the bulk of forms that government makes citizens fill out.  The PRA is often misunderstood in government, however, as banning activities like user research conducted by government.  You’ll often be told a flat “no, that’s not allowed”.  Sometimes you need to push, get the actual policies or regulations or laws in your hand, and find out better.</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0" name="Shape 2830"/>
        <p:cNvGrpSpPr/>
        <p:nvPr/>
      </p:nvGrpSpPr>
      <p:grpSpPr>
        <a:xfrm>
          <a:off x="0" y="0"/>
          <a:ext cx="0" cy="0"/>
          <a:chOff x="0" y="0"/>
          <a:chExt cx="0" cy="0"/>
        </a:xfrm>
      </p:grpSpPr>
      <p:sp>
        <p:nvSpPr>
          <p:cNvPr id="2831" name="Shape 28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2" name="Shape 28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Remember that rules don’t have to be negative!  Rules can provide the positive pressure, too.  Know your rules!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5" name="Shape 2835"/>
        <p:cNvGrpSpPr/>
        <p:nvPr/>
      </p:nvGrpSpPr>
      <p:grpSpPr>
        <a:xfrm>
          <a:off x="0" y="0"/>
          <a:ext cx="0" cy="0"/>
          <a:chOff x="0" y="0"/>
          <a:chExt cx="0" cy="0"/>
        </a:xfrm>
      </p:grpSpPr>
      <p:sp>
        <p:nvSpPr>
          <p:cNvPr id="2836" name="Shape 28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7" name="Shape 28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18F practices API-centered development.  I argue that that’s a form of humility.</a:t>
            </a:r>
          </a:p>
          <a:p>
            <a:pPr lvl="0" rtl="0">
              <a:lnSpc>
                <a:spcPct val="115000"/>
              </a:lnSpc>
              <a:spcBef>
                <a:spcPts val="0"/>
              </a:spcBef>
              <a:buNone/>
            </a:pPr>
            <a:r>
              <a:t/>
            </a:r>
            <a:endParaRPr>
              <a:highlight>
                <a:srgbClr val="FFFFFF"/>
              </a:highlight>
            </a:endParaRP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0" name="Shape 2840"/>
        <p:cNvGrpSpPr/>
        <p:nvPr/>
      </p:nvGrpSpPr>
      <p:grpSpPr>
        <a:xfrm>
          <a:off x="0" y="0"/>
          <a:ext cx="0" cy="0"/>
          <a:chOff x="0" y="0"/>
          <a:chExt cx="0" cy="0"/>
        </a:xfrm>
      </p:grpSpPr>
      <p:sp>
        <p:nvSpPr>
          <p:cNvPr id="2841" name="Shape 28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2" name="Shape 28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This is how most of us used to write web apps.</a:t>
            </a:r>
          </a:p>
          <a:p>
            <a:pPr lvl="0" rtl="0">
              <a:lnSpc>
                <a:spcPct val="115000"/>
              </a:lnSpc>
              <a:spcBef>
                <a:spcPts val="0"/>
              </a:spcBef>
              <a:spcAft>
                <a:spcPts val="1000"/>
              </a:spcAft>
              <a:buNone/>
            </a:pPr>
            <a:r>
              <a:t/>
            </a:r>
            <a:endParaRPr>
              <a:highlight>
                <a:srgbClr val="FFFFFF"/>
              </a:highlight>
            </a:endParaRPr>
          </a:p>
          <a:p>
            <a:pPr lvl="0" rtl="0">
              <a:lnSpc>
                <a:spcPct val="115000"/>
              </a:lnSpc>
              <a:spcBef>
                <a:spcPts val="0"/>
              </a:spcBef>
              <a:spcAft>
                <a:spcPts val="1000"/>
              </a:spcAft>
              <a:buNone/>
            </a:pPr>
            <a:r>
              <a:rPr lang="en">
                <a:highlight>
                  <a:srgbClr val="FFFFFF"/>
                </a:highlight>
              </a:rPr>
              <a:t>There’s an arrogance here: an assumption that we, the Mighty Web Developers, can and shall be the ultimate gatekeepers to the data, anticipating all needs.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8" name="Shape 2858"/>
        <p:cNvGrpSpPr/>
        <p:nvPr/>
      </p:nvGrpSpPr>
      <p:grpSpPr>
        <a:xfrm>
          <a:off x="0" y="0"/>
          <a:ext cx="0" cy="0"/>
          <a:chOff x="0" y="0"/>
          <a:chExt cx="0" cy="0"/>
        </a:xfrm>
      </p:grpSpPr>
      <p:sp>
        <p:nvSpPr>
          <p:cNvPr id="2859" name="Shape 28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0" name="Shape 28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t>18F has professional designers who produce beautiful graphics.  I’m not one of them.</a:t>
            </a:r>
          </a:p>
          <a:p>
            <a:pPr lvl="0" rtl="0">
              <a:lnSpc>
                <a:spcPct val="115000"/>
              </a:lnSpc>
              <a:spcBef>
                <a:spcPts val="0"/>
              </a:spcBef>
              <a:spcAft>
                <a:spcPts val="1000"/>
              </a:spcAft>
              <a:buNone/>
            </a:pPr>
            <a:r>
              <a:rPr lang="en"/>
              <a:t>API-based design decouples decisions made for the server side from decisions made to present the data.</a:t>
            </a:r>
          </a:p>
          <a:p>
            <a:pPr lvl="0" rtl="0">
              <a:lnSpc>
                <a:spcPct val="115000"/>
              </a:lnSpc>
              <a:spcBef>
                <a:spcPts val="0"/>
              </a:spcBef>
              <a:spcAft>
                <a:spcPts val="1000"/>
              </a:spcAft>
              <a:buNone/>
            </a:pPr>
            <a:r>
              <a:rPr lang="en">
                <a:highlight>
                  <a:srgbClr val="FFFFFF"/>
                </a:highlight>
              </a:rPr>
              <a:t>A good API forms a gateway to the data that can be used by the app we build, and by other apps the agency will build in the future, and by members of the public with their own ideas for how to use and present the data.  Power users may even use the API to download data directly.</a:t>
            </a:r>
          </a:p>
          <a:p>
            <a:pPr lvl="0" rtl="0">
              <a:lnSpc>
                <a:spcPct val="115000"/>
              </a:lnSpc>
              <a:spcBef>
                <a:spcPts val="0"/>
              </a:spcBef>
              <a:spcAft>
                <a:spcPts val="1000"/>
              </a:spcAft>
              <a:buNone/>
            </a:pPr>
            <a:r>
              <a:rPr lang="en">
                <a:highlight>
                  <a:srgbClr val="FFFFFF"/>
                </a:highlight>
              </a:rPr>
              <a:t>This is a humbler way to design.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9" name="Shape 2889"/>
        <p:cNvGrpSpPr/>
        <p:nvPr/>
      </p:nvGrpSpPr>
      <p:grpSpPr>
        <a:xfrm>
          <a:off x="0" y="0"/>
          <a:ext cx="0" cy="0"/>
          <a:chOff x="0" y="0"/>
          <a:chExt cx="0" cy="0"/>
        </a:xfrm>
      </p:grpSpPr>
      <p:sp>
        <p:nvSpPr>
          <p:cNvPr id="2890" name="Shape 28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1" name="Shape 28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One great example of an API is the one that underlies beta.fec.gov, and you are extremely welcome to try it out.  The web interface to the API can help you devise queries...</a:t>
            </a:r>
          </a:p>
          <a:p>
            <a:pPr lvl="0" rtl="0">
              <a:lnSpc>
                <a:spcPct val="115000"/>
              </a:lnSpc>
              <a:spcBef>
                <a:spcPts val="0"/>
              </a:spcBef>
              <a:buNone/>
            </a:pPr>
            <a:r>
              <a:t/>
            </a:r>
            <a:endParaRPr>
              <a:highlight>
                <a:srgbClr val="FFFFFF"/>
              </a:highlight>
            </a:endParaRP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5" name="Shape 2895"/>
        <p:cNvGrpSpPr/>
        <p:nvPr/>
      </p:nvGrpSpPr>
      <p:grpSpPr>
        <a:xfrm>
          <a:off x="0" y="0"/>
          <a:ext cx="0" cy="0"/>
          <a:chOff x="0" y="0"/>
          <a:chExt cx="0" cy="0"/>
        </a:xfrm>
      </p:grpSpPr>
      <p:sp>
        <p:nvSpPr>
          <p:cNvPr id="2896" name="Shape 2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7" name="Shape 28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 but the queries don’t need a web client to run; they can be run with a tool as simple as curl.</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This JSON is easy for a web application front-end to consume; or for a script to process; or to pipe into a data analysis program.  JSON has become a sort of lingua franca for data exchange.</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0" name="Shape 2900"/>
        <p:cNvGrpSpPr/>
        <p:nvPr/>
      </p:nvGrpSpPr>
      <p:grpSpPr>
        <a:xfrm>
          <a:off x="0" y="0"/>
          <a:ext cx="0" cy="0"/>
          <a:chOff x="0" y="0"/>
          <a:chExt cx="0" cy="0"/>
        </a:xfrm>
      </p:grpSpPr>
      <p:sp>
        <p:nvSpPr>
          <p:cNvPr id="2901" name="Shape 29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02" name="Shape 2902"/>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lvl="0" rtl="0">
              <a:lnSpc>
                <a:spcPct val="115000"/>
              </a:lnSpc>
              <a:spcBef>
                <a:spcPts val="0"/>
              </a:spcBef>
              <a:buNone/>
            </a:pPr>
            <a:r>
              <a:rPr lang="en" sz="1100">
                <a:solidFill>
                  <a:schemeClr val="dk1"/>
                </a:solidFill>
                <a:highlight>
                  <a:srgbClr val="FFFFFF"/>
                </a:highlight>
              </a:rPr>
              <a:t>When you go to encourage people to do things different, there’s a terrible filter in their brain, telling them, “Here’s somebody who wants me to spend extra effort, effort that I know will detract from my real job.”</a:t>
            </a:r>
          </a:p>
          <a:p>
            <a:pPr lvl="0" rtl="0">
              <a:lnSpc>
                <a:spcPct val="115000"/>
              </a:lnSpc>
              <a:spcBef>
                <a:spcPts val="0"/>
              </a:spcBef>
              <a:buNone/>
            </a:pPr>
            <a:r>
              <a:t/>
            </a:r>
            <a:endParaRPr sz="1100">
              <a:solidFill>
                <a:schemeClr val="dk1"/>
              </a:solidFill>
              <a:highlight>
                <a:srgbClr val="FFFFFF"/>
              </a:highlight>
            </a:endParaRPr>
          </a:p>
          <a:p>
            <a:pPr lvl="0" rtl="0">
              <a:lnSpc>
                <a:spcPct val="115000"/>
              </a:lnSpc>
              <a:spcBef>
                <a:spcPts val="0"/>
              </a:spcBef>
              <a:buNone/>
            </a:pPr>
            <a:r>
              <a:rPr lang="en" sz="1100">
                <a:solidFill>
                  <a:schemeClr val="dk1"/>
                </a:solidFill>
                <a:highlight>
                  <a:srgbClr val="FFFFFF"/>
                </a:highlight>
              </a:rPr>
              <a:t>Can you pave the way for doing things right?</a:t>
            </a:r>
          </a:p>
          <a:p>
            <a:pPr lvl="0" rtl="0">
              <a:lnSpc>
                <a:spcPct val="115000"/>
              </a:lnSpc>
              <a:spcBef>
                <a:spcPts val="0"/>
              </a:spcBef>
              <a:buNone/>
            </a:pPr>
            <a:r>
              <a:t/>
            </a:r>
            <a:endParaRPr sz="110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8" name="Shape 2438"/>
        <p:cNvGrpSpPr/>
        <p:nvPr/>
      </p:nvGrpSpPr>
      <p:grpSpPr>
        <a:xfrm>
          <a:off x="0" y="0"/>
          <a:ext cx="0" cy="0"/>
          <a:chOff x="0" y="0"/>
          <a:chExt cx="0" cy="0"/>
        </a:xfrm>
      </p:grpSpPr>
      <p:sp>
        <p:nvSpPr>
          <p:cNvPr id="2439" name="Shape 24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40" name="Shape 2440"/>
          <p:cNvSpPr txBox="1"/>
          <p:nvPr>
            <p:ph idx="1" type="body"/>
          </p:nvPr>
        </p:nvSpPr>
        <p:spPr>
          <a:xfrm>
            <a:off x="914400" y="4343400"/>
            <a:ext cx="50292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Font typeface="Arial"/>
              <a:buNone/>
            </a:pPr>
            <a:r>
              <a:rPr lang="en" sz="1100">
                <a:highlight>
                  <a:srgbClr val="FFFFFF"/>
                </a:highlight>
              </a:rPr>
              <a:t>Fortunately, 18F is far from alone in its work.</a:t>
            </a:r>
          </a:p>
          <a:p>
            <a:pPr indent="0" lvl="0" marL="0" marR="0" rtl="0" algn="l">
              <a:spcBef>
                <a:spcPts val="0"/>
              </a:spcBef>
              <a:buFont typeface="Arial"/>
              <a:buNone/>
            </a:pPr>
            <a:r>
              <a:t/>
            </a:r>
            <a:endParaRPr sz="1100">
              <a:highlight>
                <a:srgbClr val="FFFFFF"/>
              </a:highlight>
            </a:endParaRPr>
          </a:p>
          <a:p>
            <a:pPr indent="0" lvl="0" marL="0" marR="0" rtl="0" algn="l">
              <a:spcBef>
                <a:spcPts val="0"/>
              </a:spcBef>
              <a:buSzPct val="25000"/>
              <a:buFont typeface="Arial"/>
              <a:buNone/>
            </a:pPr>
            <a:r>
              <a:rPr lang="en" sz="1100">
                <a:highlight>
                  <a:srgbClr val="FFFFFF"/>
                </a:highlight>
              </a:rPr>
              <a:t>The Consumer Finance Protection Bureau pioneered hiring processes to build an in-house government shop of industry software experts, and helped pioneer releasing the software it develops open-source.</a:t>
            </a:r>
          </a:p>
          <a:p>
            <a:pPr indent="0" lvl="0" marL="0" marR="0" rtl="0" algn="l">
              <a:spcBef>
                <a:spcPts val="0"/>
              </a:spcBef>
              <a:buFont typeface="Arial"/>
              <a:buNone/>
            </a:pPr>
            <a:r>
              <a:t/>
            </a:r>
            <a:endParaRPr sz="1100">
              <a:highlight>
                <a:srgbClr val="FFFFFF"/>
              </a:highlight>
            </a:endParaRPr>
          </a:p>
          <a:p>
            <a:pPr indent="0" lvl="0" marL="0" marR="0" rtl="0" algn="l">
              <a:spcBef>
                <a:spcPts val="0"/>
              </a:spcBef>
              <a:buSzPct val="25000"/>
              <a:buFont typeface="Arial"/>
              <a:buNone/>
            </a:pPr>
            <a:r>
              <a:rPr lang="en" sz="1100">
                <a:highlight>
                  <a:srgbClr val="FFFFFF"/>
                </a:highlight>
              </a:rPr>
              <a:t>The U. S. Digital Service is administratively completely separate from 18F, but is full of similar technologists with a similar mission.  We communicate and cooperate a lot.  </a:t>
            </a:r>
          </a:p>
          <a:p>
            <a:pPr indent="0" lvl="0" marL="0" marR="0" rtl="0" algn="l">
              <a:spcBef>
                <a:spcPts val="0"/>
              </a:spcBef>
              <a:buFont typeface="Arial"/>
              <a:buNone/>
            </a:pPr>
            <a:r>
              <a:t/>
            </a:r>
            <a:endParaRPr sz="1100">
              <a:highlight>
                <a:srgbClr val="FFFFFF"/>
              </a:highlight>
            </a:endParaRPr>
          </a:p>
          <a:p>
            <a:pPr indent="0" lvl="0" marL="0" marR="0" rtl="0" algn="l">
              <a:spcBef>
                <a:spcPts val="0"/>
              </a:spcBef>
              <a:buSzPct val="25000"/>
              <a:buFont typeface="Arial"/>
              <a:buNone/>
            </a:pPr>
            <a:r>
              <a:rPr lang="en" sz="1100">
                <a:highlight>
                  <a:srgbClr val="FFFFFF"/>
                </a:highlight>
              </a:rPr>
              <a:t>Finally, the initial successes of 18F and the PIFs have inspired the GSA to formalize them, along with its own OCSIT, into a Technology Transformation Service.  This takes us thoroughly out of the realm of a temporary experiment and means that we’re in it for the long haul.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6" name="Shape 2906"/>
        <p:cNvGrpSpPr/>
        <p:nvPr/>
      </p:nvGrpSpPr>
      <p:grpSpPr>
        <a:xfrm>
          <a:off x="0" y="0"/>
          <a:ext cx="0" cy="0"/>
          <a:chOff x="0" y="0"/>
          <a:chExt cx="0" cy="0"/>
        </a:xfrm>
      </p:grpSpPr>
      <p:sp>
        <p:nvSpPr>
          <p:cNvPr id="2907" name="Shape 29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8" name="Shape 29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One of the greatest pains of any project in the Federal Government is the dreaded Authority to Operate.</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The ATO is intended to ensure that any application deployed meets all appropriate security criteria.  Unfortunately, when it’s done traditionally - by hand from scratch - it can resemble an attempt to murder the development team by burying them in paperwork.  Completing a new application’s ATO can take and cost as long as the application development itself.  Dread of completing a new ATO, or even of updating an existing one, can be a huge disincentive to updating government applications.</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Cloud.gov, a hosted service provided by 18F for government customers, gives everyone a platform to host government applications on for which the infrastructure layers of the ATO are essentially already complete.  Best security practices are baked in.  Serving the app responsibly becomes the *easy* thing.</a:t>
            </a:r>
          </a:p>
          <a:p>
            <a:pPr lvl="0" rtl="0">
              <a:lnSpc>
                <a:spcPct val="115000"/>
              </a:lnSpc>
              <a:spcBef>
                <a:spcPts val="0"/>
              </a:spcBef>
              <a:buNone/>
            </a:pPr>
            <a:r>
              <a:t/>
            </a:r>
            <a:endParaRPr>
              <a:highlight>
                <a:srgbClr val="FFFFFF"/>
              </a:highlight>
            </a:endParaRPr>
          </a:p>
          <a:p>
            <a:pPr lvl="0" rtl="0">
              <a:lnSpc>
                <a:spcPct val="115000"/>
              </a:lnSpc>
              <a:spcBef>
                <a:spcPts val="0"/>
              </a:spcBef>
              <a:spcAft>
                <a:spcPts val="1000"/>
              </a:spcAft>
              <a:buNone/>
            </a:pPr>
            <a:r>
              <a:rPr lang="en">
                <a:highlight>
                  <a:srgbClr val="FFFFFF"/>
                </a:highlight>
              </a:rPr>
              <a:t>My colleague, Steven Harms, is 1:00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1" name="Shape 2911"/>
        <p:cNvGrpSpPr/>
        <p:nvPr/>
      </p:nvGrpSpPr>
      <p:grpSpPr>
        <a:xfrm>
          <a:off x="0" y="0"/>
          <a:ext cx="0" cy="0"/>
          <a:chOff x="0" y="0"/>
          <a:chExt cx="0" cy="0"/>
        </a:xfrm>
      </p:grpSpPr>
      <p:sp>
        <p:nvSpPr>
          <p:cNvPr id="2912" name="Shape 29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3" name="Shape 29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t/>
            </a:r>
            <a:endParaRPr>
              <a:highlight>
                <a:srgbClr val="FFFFFF"/>
              </a:high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7" name="Shape 2917"/>
        <p:cNvGrpSpPr/>
        <p:nvPr/>
      </p:nvGrpSpPr>
      <p:grpSpPr>
        <a:xfrm>
          <a:off x="0" y="0"/>
          <a:ext cx="0" cy="0"/>
          <a:chOff x="0" y="0"/>
          <a:chExt cx="0" cy="0"/>
        </a:xfrm>
      </p:grpSpPr>
      <p:sp>
        <p:nvSpPr>
          <p:cNvPr id="2918" name="Shape 29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9" name="Shape 29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Compliance-toolkit and compliance-masonry:</a:t>
            </a:r>
          </a:p>
          <a:p>
            <a:pPr lvl="0" rtl="0">
              <a:lnSpc>
                <a:spcPct val="115000"/>
              </a:lnSpc>
              <a:spcBef>
                <a:spcPts val="0"/>
              </a:spcBef>
              <a:spcAft>
                <a:spcPts val="1000"/>
              </a:spcAft>
              <a:buNone/>
            </a:pPr>
            <a:r>
              <a:rPr lang="en">
                <a:highlight>
                  <a:srgbClr val="FFFFFF"/>
                </a:highlight>
              </a:rPr>
              <a:t>ATO paperwork hinges on lenghty documents asserting that the systems in question are in compliance with all appropriate security “controls”.</a:t>
            </a:r>
          </a:p>
          <a:p>
            <a:pPr lvl="0" rtl="0">
              <a:lnSpc>
                <a:spcPct val="115000"/>
              </a:lnSpc>
              <a:spcBef>
                <a:spcPts val="0"/>
              </a:spcBef>
              <a:spcAft>
                <a:spcPts val="1000"/>
              </a:spcAft>
              <a:buNone/>
            </a:pPr>
            <a:r>
              <a:rPr lang="en">
                <a:highlight>
                  <a:srgbClr val="FFFFFF"/>
                </a:highlight>
              </a:rPr>
              <a:t>Of course, since the document is full of *assertions*, it would be reasonable to doubt their truthfulness… especially as time passes.  Is the documentation really still in synch with the system’s reality?</a:t>
            </a:r>
          </a:p>
          <a:p>
            <a:pPr lvl="0" rtl="0">
              <a:lnSpc>
                <a:spcPct val="115000"/>
              </a:lnSpc>
              <a:spcBef>
                <a:spcPts val="0"/>
              </a:spcBef>
              <a:spcAft>
                <a:spcPts val="1000"/>
              </a:spcAft>
              <a:buNone/>
            </a:pPr>
            <a:r>
              <a:rPr lang="en">
                <a:highlight>
                  <a:srgbClr val="FFFFFF"/>
                </a:highlight>
              </a:rPr>
              <a:t>Worse, the need to update the documentation can become a disincentive to updating the system.</a:t>
            </a:r>
          </a:p>
          <a:p>
            <a:pPr lvl="0" rtl="0">
              <a:lnSpc>
                <a:spcPct val="115000"/>
              </a:lnSpc>
              <a:spcBef>
                <a:spcPts val="0"/>
              </a:spcBef>
              <a:spcAft>
                <a:spcPts val="1000"/>
              </a:spcAft>
              <a:buNone/>
            </a:pPr>
            <a:r>
              <a:rPr lang="en">
                <a:highlight>
                  <a:srgbClr val="FFFFFF"/>
                </a:highlight>
              </a:rPr>
              <a:t>The compliance-toolkit helps you generate prose documentation, suitable for ATO certification - or your own organization’s needs - that is generated at will with the aid of queries run live against the actual system.  It keeps documentation and reality in synch.</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2" name="Shape 2922"/>
        <p:cNvGrpSpPr/>
        <p:nvPr/>
      </p:nvGrpSpPr>
      <p:grpSpPr>
        <a:xfrm>
          <a:off x="0" y="0"/>
          <a:ext cx="0" cy="0"/>
          <a:chOff x="0" y="0"/>
          <a:chExt cx="0" cy="0"/>
        </a:xfrm>
      </p:grpSpPr>
      <p:sp>
        <p:nvSpPr>
          <p:cNvPr id="2923" name="Shape 29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4" name="Shape 29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18F has great visual designers, but we didn’t want to just produce good design for the sites we work on directly - we wanted good and responsible design to be available across the government.  So 18F and USDS designers together produced the U.S. Web Design Standards — a set of user interface components and a visual style guide designed specifically for federal government websites. The standards look great and ease the burden of producing a site.</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Each of the features is 508 accessible, mobile responsive, and open-source.</a:t>
            </a:r>
            <a:br>
              <a:rPr lang="en">
                <a:highlight>
                  <a:srgbClr val="FFFFFF"/>
                </a:highlight>
              </a:rPr>
            </a:br>
            <a:br>
              <a:rPr lang="en">
                <a:highlight>
                  <a:srgbClr val="FFFFFF"/>
                </a:highlight>
              </a:rPr>
            </a:b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7" name="Shape 2927"/>
        <p:cNvGrpSpPr/>
        <p:nvPr/>
      </p:nvGrpSpPr>
      <p:grpSpPr>
        <a:xfrm>
          <a:off x="0" y="0"/>
          <a:ext cx="0" cy="0"/>
          <a:chOff x="0" y="0"/>
          <a:chExt cx="0" cy="0"/>
        </a:xfrm>
      </p:grpSpPr>
      <p:sp>
        <p:nvSpPr>
          <p:cNvPr id="2928" name="Shape 29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9" name="Shape 29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I do ugly database-level stuff, so my story is less cool.  But test-driven development is one of those practices we love, even when we’re writing an app for a legacy database.  Here’s a tool I wrote at 18F to extract a small testing database from a large, unwieldy legacy database, making testing - the right thing - easier.</a:t>
            </a:r>
          </a:p>
          <a:p>
            <a:pPr lvl="0" rtl="0">
              <a:lnSpc>
                <a:spcPct val="115000"/>
              </a:lnSpc>
              <a:spcBef>
                <a:spcPts val="0"/>
              </a:spcBef>
              <a:spcAft>
                <a:spcPts val="1000"/>
              </a:spcAft>
              <a:buNone/>
            </a:pPr>
            <a:r>
              <a:rPr lang="en">
                <a:highlight>
                  <a:srgbClr val="FFFFFF"/>
                </a:highlight>
              </a:rPr>
              <a:t>I was fairly new at 18F when I wrote it, and the best thing was when I asked the procedure for pushing an 18F project to the Python Package Index.  The procedure is, “Do it.”</a:t>
            </a:r>
          </a:p>
          <a:p>
            <a:pPr lvl="0" rtl="0">
              <a:lnSpc>
                <a:spcPct val="115000"/>
              </a:lnSpc>
              <a:spcBef>
                <a:spcPts val="0"/>
              </a:spcBef>
              <a:spcAft>
                <a:spcPts val="1000"/>
              </a:spcAft>
              <a:buNone/>
            </a:pPr>
            <a:r>
              <a:t/>
            </a:r>
            <a:endParaRPr>
              <a:highlight>
                <a:srgbClr val="FFFFFF"/>
              </a:highlight>
            </a:endParaRP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2" name="Shape 2932"/>
        <p:cNvGrpSpPr/>
        <p:nvPr/>
      </p:nvGrpSpPr>
      <p:grpSpPr>
        <a:xfrm>
          <a:off x="0" y="0"/>
          <a:ext cx="0" cy="0"/>
          <a:chOff x="0" y="0"/>
          <a:chExt cx="0" cy="0"/>
        </a:xfrm>
      </p:grpSpPr>
      <p:sp>
        <p:nvSpPr>
          <p:cNvPr id="2933" name="Shape 29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4" name="Shape 29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You may have noticed, all of those make-it-easy efforts come from dog-fooding - from building and using the tools we need to work within government ourselves.  It’s a great motivator!  One way to have good communication from a user of your tools is to use your tools.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7" name="Shape 2937"/>
        <p:cNvGrpSpPr/>
        <p:nvPr/>
      </p:nvGrpSpPr>
      <p:grpSpPr>
        <a:xfrm>
          <a:off x="0" y="0"/>
          <a:ext cx="0" cy="0"/>
          <a:chOff x="0" y="0"/>
          <a:chExt cx="0" cy="0"/>
        </a:xfrm>
      </p:grpSpPr>
      <p:sp>
        <p:nvSpPr>
          <p:cNvPr id="2938" name="Shape 29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9" name="Shape 29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highlight>
                  <a:srgbClr val="FFFFFF"/>
                </a:highlight>
              </a:rPr>
              <a:t>I could go on and on, but the upshot is that we use development practices much like the ones you would.  But just using the right practices isn’t enough.</a:t>
            </a:r>
          </a:p>
          <a:p>
            <a:pPr lvl="0" rtl="0">
              <a:lnSpc>
                <a:spcPct val="115000"/>
              </a:lnSpc>
              <a:spcBef>
                <a:spcPts val="0"/>
              </a:spcBef>
              <a:spcAft>
                <a:spcPts val="1000"/>
              </a:spcAft>
              <a:buNone/>
            </a:pPr>
            <a:r>
              <a:t/>
            </a:r>
            <a:endParaRPr>
              <a:solidFill>
                <a:schemeClr val="dk1"/>
              </a:solidFill>
              <a:highlight>
                <a:srgbClr val="FFFFFF"/>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4" name="Shape 2944"/>
        <p:cNvGrpSpPr/>
        <p:nvPr/>
      </p:nvGrpSpPr>
      <p:grpSpPr>
        <a:xfrm>
          <a:off x="0" y="0"/>
          <a:ext cx="0" cy="0"/>
          <a:chOff x="0" y="0"/>
          <a:chExt cx="0" cy="0"/>
        </a:xfrm>
      </p:grpSpPr>
      <p:sp>
        <p:nvSpPr>
          <p:cNvPr id="2945" name="Shape 2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6" name="Shape 29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If we land in government like some aliens, babble jargon nobody understands, drop off some web apps, and zoom away into the night sky, we fail.  We need to make changes that go way beyond the projects we actually touch.  We need to help seed something bigger, to change the entire culture in public service.</a:t>
            </a:r>
          </a:p>
          <a:p>
            <a:pPr lvl="0" rtl="0">
              <a:lnSpc>
                <a:spcPct val="115000"/>
              </a:lnSpc>
              <a:spcBef>
                <a:spcPts val="0"/>
              </a:spcBef>
              <a:spcAft>
                <a:spcPts val="1000"/>
              </a:spcAft>
              <a:buNone/>
            </a:pPr>
            <a:r>
              <a:rPr lang="en">
                <a:highlight>
                  <a:srgbClr val="FFFFFF"/>
                </a:highlight>
              </a:rPr>
              <a:t>Thanks to Jesse Taggert and Nikki Lee for this cartoon!</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9" name="Shape 2949"/>
        <p:cNvGrpSpPr/>
        <p:nvPr/>
      </p:nvGrpSpPr>
      <p:grpSpPr>
        <a:xfrm>
          <a:off x="0" y="0"/>
          <a:ext cx="0" cy="0"/>
          <a:chOff x="0" y="0"/>
          <a:chExt cx="0" cy="0"/>
        </a:xfrm>
      </p:grpSpPr>
      <p:sp>
        <p:nvSpPr>
          <p:cNvPr id="2950" name="Shape 29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1" name="Shape 29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First — we intend to lead by example, by instruction, and with hands-on assistance.</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4" name="Shape 2954"/>
        <p:cNvGrpSpPr/>
        <p:nvPr/>
      </p:nvGrpSpPr>
      <p:grpSpPr>
        <a:xfrm>
          <a:off x="0" y="0"/>
          <a:ext cx="0" cy="0"/>
          <a:chOff x="0" y="0"/>
          <a:chExt cx="0" cy="0"/>
        </a:xfrm>
      </p:grpSpPr>
      <p:sp>
        <p:nvSpPr>
          <p:cNvPr id="2955" name="Shape 29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6" name="Shape 29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It can be very confusing in government, knowing what you’re supposed to do and what you’re allowed to do, and the path of least resistance is always to look at what somebody else has done, and follow suit.</a:t>
            </a:r>
          </a:p>
          <a:p>
            <a:pPr lvl="0" rtl="0">
              <a:lnSpc>
                <a:spcPct val="115000"/>
              </a:lnSpc>
              <a:spcBef>
                <a:spcPts val="0"/>
              </a:spcBef>
              <a:spcAft>
                <a:spcPts val="1000"/>
              </a:spcAft>
              <a:buNone/>
            </a:pPr>
            <a:r>
              <a:rPr lang="en">
                <a:highlight>
                  <a:srgbClr val="FFFFFF"/>
                </a:highlight>
              </a:rPr>
              <a:t>Just providing precedent is one of the most valuable services you can provide i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5" name="Shape 2445"/>
        <p:cNvGrpSpPr/>
        <p:nvPr/>
      </p:nvGrpSpPr>
      <p:grpSpPr>
        <a:xfrm>
          <a:off x="0" y="0"/>
          <a:ext cx="0" cy="0"/>
          <a:chOff x="0" y="0"/>
          <a:chExt cx="0" cy="0"/>
        </a:xfrm>
      </p:grpSpPr>
      <p:sp>
        <p:nvSpPr>
          <p:cNvPr id="2446" name="Shape 2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7" name="Shape 24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highlight>
                  <a:srgbClr val="FFFFFF"/>
                </a:highlight>
              </a:rPr>
              <a:t>18F is a digital consultancy within the Federal Government.  We are Federal employees, but we also have a set of skills and a way of working that’s uncommon.  </a:t>
            </a:r>
          </a:p>
          <a:p>
            <a:pPr lvl="0" rtl="0">
              <a:lnSpc>
                <a:spcPct val="115000"/>
              </a:lnSpc>
              <a:spcBef>
                <a:spcPts val="0"/>
              </a:spcBef>
              <a:buClr>
                <a:schemeClr val="dk1"/>
              </a:buClr>
              <a:buSzPct val="100000"/>
              <a:buFont typeface="Arial"/>
              <a:buNone/>
            </a:pPr>
            <a:r>
              <a:t/>
            </a:r>
            <a:endParaRPr>
              <a:solidFill>
                <a:schemeClr val="dk1"/>
              </a:solidFill>
            </a:endParaRPr>
          </a:p>
          <a:p>
            <a:pPr lvl="0" rtl="0">
              <a:lnSpc>
                <a:spcPct val="115000"/>
              </a:lnSpc>
              <a:spcBef>
                <a:spcPts val="0"/>
              </a:spcBef>
              <a:buClr>
                <a:schemeClr val="dk1"/>
              </a:buClr>
              <a:buSzPct val="100000"/>
              <a:buFont typeface="Arial"/>
              <a:buNone/>
            </a:pPr>
            <a:r>
              <a:rPr lang="en">
                <a:solidFill>
                  <a:schemeClr val="dk1"/>
                </a:solidFill>
              </a:rPr>
              <a:t>Federal agencies come to 18F for help with improving their digital presence, improving citizens’ experience with their government.  We make contract-like arrangements where we work together with the agency to make something that’s going to delight them and the Americans who work with them.</a:t>
            </a:r>
          </a:p>
          <a:p>
            <a:pPr lvl="0" rtl="0">
              <a:lnSpc>
                <a:spcPct val="115000"/>
              </a:lnSpc>
              <a:spcBef>
                <a:spcPts val="0"/>
              </a:spcBef>
              <a:buClr>
                <a:schemeClr val="dk1"/>
              </a:buClr>
              <a:buSzPct val="100000"/>
              <a:buFont typeface="Arial"/>
              <a:buNone/>
            </a:pPr>
            <a:r>
              <a:t/>
            </a:r>
            <a:endParaRPr>
              <a:solidFill>
                <a:schemeClr val="dk1"/>
              </a:solidFill>
              <a:highlight>
                <a:srgbClr val="FFFFFF"/>
              </a:highlight>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0" name="Shape 2960"/>
        <p:cNvGrpSpPr/>
        <p:nvPr/>
      </p:nvGrpSpPr>
      <p:grpSpPr>
        <a:xfrm>
          <a:off x="0" y="0"/>
          <a:ext cx="0" cy="0"/>
          <a:chOff x="0" y="0"/>
          <a:chExt cx="0" cy="0"/>
        </a:xfrm>
      </p:grpSpPr>
      <p:sp>
        <p:nvSpPr>
          <p:cNvPr id="2961" name="Shape 29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2" name="Shape 29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t>If an agency asks 18F to work on a project, it’s far from an automatic “yes”.  Our intake group carefully selects projects that we think will advance 18F’s overall mission of transformation.</a:t>
            </a:r>
          </a:p>
          <a:p>
            <a:pPr lvl="0" rtl="0">
              <a:lnSpc>
                <a:spcPct val="115000"/>
              </a:lnSpc>
              <a:spcBef>
                <a:spcPts val="0"/>
              </a:spcBef>
              <a:buNone/>
            </a:pPr>
            <a:r>
              <a:t/>
            </a:r>
            <a:endParaRPr/>
          </a:p>
          <a:p>
            <a:pPr lvl="0" rtl="0">
              <a:lnSpc>
                <a:spcPct val="115000"/>
              </a:lnSpc>
              <a:spcBef>
                <a:spcPts val="0"/>
              </a:spcBef>
              <a:buNone/>
            </a:pPr>
            <a:r>
              <a:rPr lang="en"/>
              <a:t>One of its most important criteria is impact.  We want to choose work that’s visible, that people inside and outside government will care about, for the maximum ripple effect.</a:t>
            </a:r>
          </a:p>
          <a:p>
            <a:pPr lvl="0" rtl="0">
              <a:lnSpc>
                <a:spcPct val="115000"/>
              </a:lnSpc>
              <a:spcBef>
                <a:spcPts val="0"/>
              </a:spcBef>
              <a:buNone/>
            </a:pPr>
            <a:r>
              <a:t/>
            </a:r>
            <a:endParaRPr/>
          </a:p>
          <a:p>
            <a:pPr lvl="0" rtl="0">
              <a:lnSpc>
                <a:spcPct val="115000"/>
              </a:lnSpc>
              <a:spcBef>
                <a:spcPts val="0"/>
              </a:spcBef>
              <a:buNone/>
            </a:pPr>
            <a:r>
              <a:rPr lang="en"/>
              <a:t>It’s easy to fall into polishing a pet project to beautiful perfection, and forgetting to ask how much impact it really has.</a:t>
            </a:r>
          </a:p>
          <a:p>
            <a:pPr lvl="0" rtl="0">
              <a:lnSpc>
                <a:spcPct val="115000"/>
              </a:lnSpc>
              <a:spcBef>
                <a:spcPts val="0"/>
              </a:spcBef>
              <a:buNone/>
            </a:pPr>
            <a:r>
              <a:t/>
            </a:r>
            <a:endParaRPr/>
          </a:p>
          <a:p>
            <a:pPr lvl="0" rtl="0">
              <a:lnSpc>
                <a:spcPct val="115000"/>
              </a:lnSpc>
              <a:spcBef>
                <a:spcPts val="0"/>
              </a:spcBef>
              <a:buNone/>
            </a:pPr>
            <a:r>
              <a:rPr lang="en"/>
              <a:t>My most recent project for 18F was to help improve the placement and care of refugee children who arrive alone in the U. S.  Impact!</a:t>
            </a:r>
          </a:p>
          <a:p>
            <a:pPr lvl="0" rtl="0">
              <a:lnSpc>
                <a:spcPct val="115000"/>
              </a:lnSpc>
              <a:spcBef>
                <a:spcPts val="0"/>
              </a:spcBef>
              <a:buNone/>
            </a:pPr>
            <a:r>
              <a:t/>
            </a:r>
            <a:endParaRPr/>
          </a:p>
          <a:p>
            <a:pPr lvl="0" rtl="0">
              <a:lnSpc>
                <a:spcPct val="115000"/>
              </a:lnSpc>
              <a:spcBef>
                <a:spcPts val="0"/>
              </a:spcBef>
              <a:buNone/>
            </a:pPr>
            <a:r>
              <a:rPr lang="en"/>
              <a:t>My current project is to help improve the FBI’s reporting of national crime statistics.  It’s a   </a:t>
            </a:r>
          </a:p>
          <a:p>
            <a:pPr lvl="0" rtl="0">
              <a:lnSpc>
                <a:spcPct val="115000"/>
              </a:lnSpc>
              <a:spcBef>
                <a:spcPts val="0"/>
              </a:spcBef>
              <a:buNone/>
            </a:pPr>
            <a:r>
              <a:t/>
            </a:r>
            <a:endParaRPr/>
          </a:p>
          <a:p>
            <a:pPr lvl="0" rtl="0">
              <a:lnSpc>
                <a:spcPct val="115000"/>
              </a:lnSpc>
              <a:spcBef>
                <a:spcPts val="0"/>
              </a:spcBef>
              <a:spcAft>
                <a:spcPts val="1000"/>
              </a:spcAft>
              <a:buNone/>
            </a:pPr>
            <a:r>
              <a:t/>
            </a:r>
            <a:endParaRP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6" name="Shape 2966"/>
        <p:cNvGrpSpPr/>
        <p:nvPr/>
      </p:nvGrpSpPr>
      <p:grpSpPr>
        <a:xfrm>
          <a:off x="0" y="0"/>
          <a:ext cx="0" cy="0"/>
          <a:chOff x="0" y="0"/>
          <a:chExt cx="0" cy="0"/>
        </a:xfrm>
      </p:grpSpPr>
      <p:sp>
        <p:nvSpPr>
          <p:cNvPr id="2967" name="Shape 2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8" name="Shape 29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When describing agile, I talked about the importance of communication to the success of an individual project. </a:t>
            </a:r>
          </a:p>
          <a:p>
            <a:pPr lvl="0" rtl="0">
              <a:lnSpc>
                <a:spcPct val="115000"/>
              </a:lnSpc>
              <a:spcBef>
                <a:spcPts val="0"/>
              </a:spcBef>
              <a:spcAft>
                <a:spcPts val="1000"/>
              </a:spcAft>
              <a:buNone/>
            </a:pPr>
            <a:r>
              <a:rPr lang="en">
                <a:highlight>
                  <a:srgbClr val="FFFFFF"/>
                </a:highlight>
              </a:rPr>
              <a:t>It’s even more important for another reason - we want people to get to know these ways of working, fall in love with them, and be able to use them and promote them after the engagement is over. </a:t>
            </a:r>
          </a:p>
          <a:p>
            <a:pPr lvl="0" rtl="0">
              <a:lnSpc>
                <a:spcPct val="115000"/>
              </a:lnSpc>
              <a:spcBef>
                <a:spcPts val="0"/>
              </a:spcBef>
              <a:spcAft>
                <a:spcPts val="1000"/>
              </a:spcAft>
              <a:buNone/>
            </a:pPr>
            <a:r>
              <a:rPr lang="en">
                <a:highlight>
                  <a:srgbClr val="FFFFFF"/>
                </a:highlight>
              </a:rPr>
              <a:t>Give a man a shark, teach him to catch sharks, yada yada yada.</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2" name="Shape 2972"/>
        <p:cNvGrpSpPr/>
        <p:nvPr/>
      </p:nvGrpSpPr>
      <p:grpSpPr>
        <a:xfrm>
          <a:off x="0" y="0"/>
          <a:ext cx="0" cy="0"/>
          <a:chOff x="0" y="0"/>
          <a:chExt cx="0" cy="0"/>
        </a:xfrm>
      </p:grpSpPr>
      <p:sp>
        <p:nvSpPr>
          <p:cNvPr id="2973" name="Shape 29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4" name="Shape 29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And then - document!  Documents help others follow in your footsteps, and they give people throughout the org something to point to.  You can’t be an effective, visible first mover if people can’t read about what you did and how.</a:t>
            </a:r>
          </a:p>
          <a:p>
            <a:pPr lvl="0" rtl="0">
              <a:lnSpc>
                <a:spcPct val="115000"/>
              </a:lnSpc>
              <a:spcBef>
                <a:spcPts val="0"/>
              </a:spcBef>
              <a:spcAft>
                <a:spcPts val="1000"/>
              </a:spcAft>
              <a:buNone/>
            </a:pPr>
            <a:r>
              <a:rPr lang="en">
                <a:highlight>
                  <a:srgbClr val="FFFFFF"/>
                </a:highlight>
              </a:rPr>
              <a:t>Because our work is all conducted open-source, our GitHub repositories are one way of memorializing our work.  But, frankly, expecting people to go read the repos is a bit of a let-them-eat-manpages attitude.  Remember: human-centered.  We’re not talking documentation that exists for its own sake.  Document to communicate, not to check a box or to CYA.  </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8" name="Shape 2978"/>
        <p:cNvGrpSpPr/>
        <p:nvPr/>
      </p:nvGrpSpPr>
      <p:grpSpPr>
        <a:xfrm>
          <a:off x="0" y="0"/>
          <a:ext cx="0" cy="0"/>
          <a:chOff x="0" y="0"/>
          <a:chExt cx="0" cy="0"/>
        </a:xfrm>
      </p:grpSpPr>
      <p:sp>
        <p:nvSpPr>
          <p:cNvPr id="2979" name="Shape 29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0" name="Shape 29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What does that look like?</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18F Guides (hosted on 18F Pages) is the repository for these best practices. Our guides are open source, and you're free to use them as you wish. Our hope is that other teams — both inside and outside the government — will adopt or modify these practices.</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3" name="Shape 2983"/>
        <p:cNvGrpSpPr/>
        <p:nvPr/>
      </p:nvGrpSpPr>
      <p:grpSpPr>
        <a:xfrm>
          <a:off x="0" y="0"/>
          <a:ext cx="0" cy="0"/>
          <a:chOff x="0" y="0"/>
          <a:chExt cx="0" cy="0"/>
        </a:xfrm>
      </p:grpSpPr>
      <p:sp>
        <p:nvSpPr>
          <p:cNvPr id="2984" name="Shape 29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5" name="Shape 29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We’re taking the processes, practices, and artifacts that make us a high-functioning, agile, human-centered team; documenting the heck out of them; and turning them out for the benefit of our partners, other government agencies, and the wider public.</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0" name="Shape 2990"/>
        <p:cNvGrpSpPr/>
        <p:nvPr/>
      </p:nvGrpSpPr>
      <p:grpSpPr>
        <a:xfrm>
          <a:off x="0" y="0"/>
          <a:ext cx="0" cy="0"/>
          <a:chOff x="0" y="0"/>
          <a:chExt cx="0" cy="0"/>
        </a:xfrm>
      </p:grpSpPr>
      <p:sp>
        <p:nvSpPr>
          <p:cNvPr id="2991" name="Shape 29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2" name="Shape 29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t>Guidebook entries can be kind of passive, though, so we also keep a blog.  It’s a great way to get an ongoing window into what we’re up to.</a:t>
            </a:r>
          </a:p>
          <a:p>
            <a:pPr lvl="0" rtl="0">
              <a:lnSpc>
                <a:spcPct val="115000"/>
              </a:lnSpc>
              <a:spcBef>
                <a:spcPts val="0"/>
              </a:spcBef>
              <a:spcAft>
                <a:spcPts val="1000"/>
              </a:spcAft>
              <a:buNone/>
            </a:pPr>
            <a:r>
              <a:rPr lang="en"/>
              <a:t>I’ll be really sad if everybody here doesn’t subscribe by the end of today.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5" name="Shape 2995"/>
        <p:cNvGrpSpPr/>
        <p:nvPr/>
      </p:nvGrpSpPr>
      <p:grpSpPr>
        <a:xfrm>
          <a:off x="0" y="0"/>
          <a:ext cx="0" cy="0"/>
          <a:chOff x="0" y="0"/>
          <a:chExt cx="0" cy="0"/>
        </a:xfrm>
      </p:grpSpPr>
      <p:sp>
        <p:nvSpPr>
          <p:cNvPr id="2996" name="Shape 29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7" name="Shape 29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t>What began by our design team wanting to define and communicate their practices more clearly internally.  That focus on widespread communication soon produced the 18F Design Method cards, available for anyone to download.  They’re a tangiable physical prop to help communicate and use techniques of modern research and design.  Download your deck today… I have a deck with me if anybody wants a look.</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2" name="Shape 3002"/>
        <p:cNvGrpSpPr/>
        <p:nvPr/>
      </p:nvGrpSpPr>
      <p:grpSpPr>
        <a:xfrm>
          <a:off x="0" y="0"/>
          <a:ext cx="0" cy="0"/>
          <a:chOff x="0" y="0"/>
          <a:chExt cx="0" cy="0"/>
        </a:xfrm>
      </p:grpSpPr>
      <p:sp>
        <p:nvSpPr>
          <p:cNvPr id="3003" name="Shape 30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4" name="Shape 30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We don’t have top-down power at 18F.  We aren’t empowered to break into government offices shouting, “Drop the Gantt charts!  Open up your codebase!”</a:t>
            </a:r>
          </a:p>
          <a:p>
            <a:pPr lvl="0" rtl="0">
              <a:lnSpc>
                <a:spcPct val="115000"/>
              </a:lnSpc>
              <a:spcBef>
                <a:spcPts val="0"/>
              </a:spcBef>
              <a:spcAft>
                <a:spcPts val="1000"/>
              </a:spcAft>
              <a:buNone/>
            </a:pPr>
            <a:r>
              <a:rPr lang="en">
                <a:highlight>
                  <a:srgbClr val="FFFFFF"/>
                </a:highlight>
              </a:rPr>
              <a:t>But diffusion leverages public servants’ actual desire to do a good job.  Even if it looks buried under years of cynicism and despair, it’s there, waiting to flare into life.</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8" name="Shape 3008"/>
        <p:cNvGrpSpPr/>
        <p:nvPr/>
      </p:nvGrpSpPr>
      <p:grpSpPr>
        <a:xfrm>
          <a:off x="0" y="0"/>
          <a:ext cx="0" cy="0"/>
          <a:chOff x="0" y="0"/>
          <a:chExt cx="0" cy="0"/>
        </a:xfrm>
      </p:grpSpPr>
      <p:sp>
        <p:nvSpPr>
          <p:cNvPr id="3009" name="Shape 30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0" name="Shape 30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Federal websites are embracing the US Design Standards.  Vote.usa.gov is a recent favorite, </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5" name="Shape 3015"/>
        <p:cNvGrpSpPr/>
        <p:nvPr/>
      </p:nvGrpSpPr>
      <p:grpSpPr>
        <a:xfrm>
          <a:off x="0" y="0"/>
          <a:ext cx="0" cy="0"/>
          <a:chOff x="0" y="0"/>
          <a:chExt cx="0" cy="0"/>
        </a:xfrm>
      </p:grpSpPr>
      <p:sp>
        <p:nvSpPr>
          <p:cNvPr id="3016" name="Shape 30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7" name="Shape 30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We love telling the story of Larry from OASIS as an example of culture change, which I’ll abbreviate - Larry had approval to build a tool that OASIS was certain its users needed.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1" name="Shape 2451"/>
        <p:cNvGrpSpPr/>
        <p:nvPr/>
      </p:nvGrpSpPr>
      <p:grpSpPr>
        <a:xfrm>
          <a:off x="0" y="0"/>
          <a:ext cx="0" cy="0"/>
          <a:chOff x="0" y="0"/>
          <a:chExt cx="0" cy="0"/>
        </a:xfrm>
      </p:grpSpPr>
      <p:sp>
        <p:nvSpPr>
          <p:cNvPr id="2452" name="Shape 24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53" name="Shape 245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Clr>
                <a:schemeClr val="dk1"/>
              </a:buClr>
              <a:buFont typeface="Arial"/>
              <a:buNone/>
            </a:pPr>
            <a:r>
              <a:t/>
            </a:r>
            <a:endParaRPr sz="1100">
              <a:solidFill>
                <a:schemeClr val="dk1"/>
              </a:solidFill>
              <a:highlight>
                <a:srgbClr val="FFFFFF"/>
              </a:highlight>
            </a:endParaRPr>
          </a:p>
          <a:p>
            <a:pPr lvl="0" rtl="0">
              <a:lnSpc>
                <a:spcPct val="115000"/>
              </a:lnSpc>
              <a:spcBef>
                <a:spcPts val="0"/>
              </a:spcBef>
              <a:buClr>
                <a:schemeClr val="dk1"/>
              </a:buClr>
              <a:buFont typeface="Arial"/>
              <a:buNone/>
            </a:pPr>
            <a:r>
              <a:t/>
            </a:r>
            <a:endParaRPr sz="1100">
              <a:solidFill>
                <a:schemeClr val="dk1"/>
              </a:solidFill>
              <a:highlight>
                <a:srgbClr val="FFFFFF"/>
              </a:highlight>
            </a:endParaRPr>
          </a:p>
          <a:p>
            <a:pPr lvl="0" rtl="0">
              <a:lnSpc>
                <a:spcPct val="115000"/>
              </a:lnSpc>
              <a:spcBef>
                <a:spcPts val="0"/>
              </a:spcBef>
              <a:buClr>
                <a:schemeClr val="dk1"/>
              </a:buClr>
              <a:buSzPct val="100000"/>
              <a:buFont typeface="Arial"/>
              <a:buNone/>
            </a:pPr>
            <a:r>
              <a:rPr lang="en" sz="1100">
                <a:solidFill>
                  <a:schemeClr val="dk1"/>
                </a:solidFill>
                <a:highlight>
                  <a:srgbClr val="FFFFFF"/>
                </a:highlight>
              </a:rPr>
              <a:t>Or the not-yet-Americans.  We’re working with the U.S. Citizenship and Immigration Services to make it easier for potential citizens to navigate the immigration process. This is is a critical, stressful step in people’s lives that shouldn’t have to be dependent upon experts.</a:t>
            </a:r>
          </a:p>
          <a:p>
            <a:pPr indent="0" lvl="0" marL="0" marR="0" rtl="0" algn="l">
              <a:spcBef>
                <a:spcPts val="0"/>
              </a:spcBef>
              <a:buNone/>
            </a:pPr>
            <a:r>
              <a:t/>
            </a:r>
            <a:endParaRPr sz="1100">
              <a:solidFill>
                <a:schemeClr val="dk1"/>
              </a:solidFill>
              <a:highlight>
                <a:srgbClr val="FFFFFF"/>
              </a:highlight>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0" name="Shape 3020"/>
        <p:cNvGrpSpPr/>
        <p:nvPr/>
      </p:nvGrpSpPr>
      <p:grpSpPr>
        <a:xfrm>
          <a:off x="0" y="0"/>
          <a:ext cx="0" cy="0"/>
          <a:chOff x="0" y="0"/>
          <a:chExt cx="0" cy="0"/>
        </a:xfrm>
      </p:grpSpPr>
      <p:sp>
        <p:nvSpPr>
          <p:cNvPr id="3021" name="Shape 30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2" name="Shape 30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So we did the user research, and it turned out that the users needed a different tool altogether.</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Here’s where Larry hit a home run.  He chose the users’ priorities over his own and his organization’s expectations and plans.  He went back up to his supervisors, research in hand, and got permission to build what the users were actually asking for.</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5" name="Shape 3025"/>
        <p:cNvGrpSpPr/>
        <p:nvPr/>
      </p:nvGrpSpPr>
      <p:grpSpPr>
        <a:xfrm>
          <a:off x="0" y="0"/>
          <a:ext cx="0" cy="0"/>
          <a:chOff x="0" y="0"/>
          <a:chExt cx="0" cy="0"/>
        </a:xfrm>
      </p:grpSpPr>
      <p:sp>
        <p:nvSpPr>
          <p:cNvPr id="3026" name="Shape 30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7" name="Shape 30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And so we did.</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0" name="Shape 3030"/>
        <p:cNvGrpSpPr/>
        <p:nvPr/>
      </p:nvGrpSpPr>
      <p:grpSpPr>
        <a:xfrm>
          <a:off x="0" y="0"/>
          <a:ext cx="0" cy="0"/>
          <a:chOff x="0" y="0"/>
          <a:chExt cx="0" cy="0"/>
        </a:xfrm>
      </p:grpSpPr>
      <p:sp>
        <p:nvSpPr>
          <p:cNvPr id="3031" name="Shape 30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2" name="Shape 30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And that tool launched to rave reviews like this one.</a:t>
            </a:r>
            <a:br>
              <a:rPr lang="en">
                <a:highlight>
                  <a:srgbClr val="FFFFFF"/>
                </a:highlight>
              </a:rPr>
            </a:br>
            <a:br>
              <a:rPr lang="en">
                <a:highlight>
                  <a:srgbClr val="FFFFFF"/>
                </a:highlight>
              </a:rPr>
            </a:br>
            <a:r>
              <a:rPr lang="en">
                <a:highlight>
                  <a:srgbClr val="FFFFFF"/>
                </a:highlight>
              </a:rPr>
              <a:t>Just to be clear: this is someone saying the angels should be singing about a procurement tool. That is transformation gold. And now Larry tells anyone who’ll listen about user centered design and agile and the benefits of working in the open.</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6" name="Shape 3036"/>
        <p:cNvGrpSpPr/>
        <p:nvPr/>
      </p:nvGrpSpPr>
      <p:grpSpPr>
        <a:xfrm>
          <a:off x="0" y="0"/>
          <a:ext cx="0" cy="0"/>
          <a:chOff x="0" y="0"/>
          <a:chExt cx="0" cy="0"/>
        </a:xfrm>
      </p:grpSpPr>
      <p:sp>
        <p:nvSpPr>
          <p:cNvPr id="3037" name="Shape 30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8" name="Shape 30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I want to see Ohio on this list.  </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3" name="Shape 3043"/>
        <p:cNvGrpSpPr/>
        <p:nvPr/>
      </p:nvGrpSpPr>
      <p:grpSpPr>
        <a:xfrm>
          <a:off x="0" y="0"/>
          <a:ext cx="0" cy="0"/>
          <a:chOff x="0" y="0"/>
          <a:chExt cx="0" cy="0"/>
        </a:xfrm>
      </p:grpSpPr>
      <p:sp>
        <p:nvSpPr>
          <p:cNvPr id="3044" name="Shape 30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5" name="Shape 30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The analytics.gov framework you saw earlier has been adopted by a variety of states and cities, and even by Jersey.</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9" name="Shape 3049"/>
        <p:cNvGrpSpPr/>
        <p:nvPr/>
      </p:nvGrpSpPr>
      <p:grpSpPr>
        <a:xfrm>
          <a:off x="0" y="0"/>
          <a:ext cx="0" cy="0"/>
          <a:chOff x="0" y="0"/>
          <a:chExt cx="0" cy="0"/>
        </a:xfrm>
      </p:grpSpPr>
      <p:sp>
        <p:nvSpPr>
          <p:cNvPr id="3050" name="Shape 30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1" name="Shape 30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No, not New Jersey - Jersey.  Right here.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5" name="Shape 3055"/>
        <p:cNvGrpSpPr/>
        <p:nvPr/>
      </p:nvGrpSpPr>
      <p:grpSpPr>
        <a:xfrm>
          <a:off x="0" y="0"/>
          <a:ext cx="0" cy="0"/>
          <a:chOff x="0" y="0"/>
          <a:chExt cx="0" cy="0"/>
        </a:xfrm>
      </p:grpSpPr>
      <p:sp>
        <p:nvSpPr>
          <p:cNvPr id="3056" name="Shape 30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7" name="Shape 30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t/>
            </a:r>
            <a:endParaRPr/>
          </a:p>
          <a:p>
            <a:pPr lvl="0" rtl="0">
              <a:lnSpc>
                <a:spcPct val="115000"/>
              </a:lnSpc>
              <a:spcBef>
                <a:spcPts val="0"/>
              </a:spcBef>
              <a:buNone/>
            </a:pPr>
            <a:r>
              <a:rPr lang="en"/>
              <a:t>Last fall, California’s released a Request for Proposals for a new child welfare case management system. The current system is unwieldy, outdated. It actually loses records -- thousands of the state’s most at-risk kids literally get “lost in this system.”   </a:t>
            </a:r>
          </a:p>
          <a:p>
            <a:pPr lvl="0" rtl="0">
              <a:lnSpc>
                <a:spcPct val="115000"/>
              </a:lnSpc>
              <a:spcBef>
                <a:spcPts val="0"/>
              </a:spcBef>
              <a:buNone/>
            </a:pPr>
            <a:r>
              <a:t/>
            </a:r>
            <a:endParaRPr/>
          </a:p>
          <a:p>
            <a:pPr lvl="0" rtl="0">
              <a:lnSpc>
                <a:spcPct val="115000"/>
              </a:lnSpc>
              <a:spcBef>
                <a:spcPts val="0"/>
              </a:spcBef>
              <a:buNone/>
            </a:pPr>
            <a:r>
              <a:rPr lang="en"/>
              <a:t>So officials did what they do: They wrote an RFP. It was fifteen hundred pages long, seeking a single vendor to build the entire new system, with a long list of predefined requirements, at a cost of hundreds of millions of dollars over the course of several years.</a:t>
            </a:r>
          </a:p>
          <a:p>
            <a:pPr lvl="0" rtl="0">
              <a:lnSpc>
                <a:spcPct val="115000"/>
              </a:lnSpc>
              <a:spcBef>
                <a:spcPts val="0"/>
              </a:spcBef>
              <a:buNone/>
            </a:pPr>
            <a:r>
              <a:t/>
            </a:r>
            <a:endParaRPr/>
          </a:p>
          <a:p>
            <a:pPr lvl="0" rtl="0">
              <a:lnSpc>
                <a:spcPct val="115000"/>
              </a:lnSpc>
              <a:spcBef>
                <a:spcPts val="0"/>
              </a:spcBef>
              <a:buNone/>
            </a:pPr>
            <a:r>
              <a:rPr lang="en"/>
              <a:t>A Code for America member saw that RFP and recognized it as a recipe for disaster.  Not only does that style of RFP demand a long-shot waterfall process - just the heavyweight style of the RFP narrows the selection of potential contract winners to a tiny handful with large legal departments and, all too often, outdated engineering departments.</a:t>
            </a:r>
          </a:p>
          <a:p>
            <a:pPr lvl="0" rtl="0">
              <a:lnSpc>
                <a:spcPct val="115000"/>
              </a:lnSpc>
              <a:spcBef>
                <a:spcPts val="0"/>
              </a:spcBef>
              <a:buNone/>
            </a:pPr>
            <a:r>
              <a:t/>
            </a:r>
            <a:endParaRPr/>
          </a:p>
          <a:p>
            <a:pPr lvl="0" rtl="0">
              <a:lnSpc>
                <a:spcPct val="115000"/>
              </a:lnSpc>
              <a:spcBef>
                <a:spcPts val="0"/>
              </a:spcBef>
              <a:buNone/>
            </a:pPr>
            <a:r>
              <a:rPr lang="en"/>
              <a:t>So the 18F logo was projected from a large spotlight, and t</a:t>
            </a:r>
            <a:r>
              <a:rPr lang="en">
                <a:highlight>
                  <a:srgbClr val="FFFFFF"/>
                </a:highlight>
              </a:rPr>
              <a:t>he federal Department of Health and Human Services (essentially a major investor in this system) went out on a limb, became our client, and paid for 18F to help California rewrite that RFP.</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3" name="Shape 3063"/>
        <p:cNvGrpSpPr/>
        <p:nvPr/>
      </p:nvGrpSpPr>
      <p:grpSpPr>
        <a:xfrm>
          <a:off x="0" y="0"/>
          <a:ext cx="0" cy="0"/>
          <a:chOff x="0" y="0"/>
          <a:chExt cx="0" cy="0"/>
        </a:xfrm>
      </p:grpSpPr>
      <p:sp>
        <p:nvSpPr>
          <p:cNvPr id="3064" name="Shape 30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5" name="Shape 30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An 18F team flew to Sacramento and led a workshop for dozens of officials across state offices — some of them initially very skeptical — to get everyone on board with modular contracting and the modern methodologies I’ve been preaching. That 1,500 page RFP was broken out two initial smaller RFPs. The first has a </a:t>
            </a:r>
            <a:r>
              <a:rPr b="1" lang="en">
                <a:highlight>
                  <a:srgbClr val="FFFFFF"/>
                </a:highlight>
              </a:rPr>
              <a:t>ten page </a:t>
            </a:r>
            <a:r>
              <a:rPr lang="en">
                <a:highlight>
                  <a:srgbClr val="FFFFFF"/>
                </a:highlight>
              </a:rPr>
              <a:t>statement of work (plus 60 pages of mandatory legalese). The reason the length matters is because it’s more friendly to non-traditional government vendors, </a:t>
            </a:r>
            <a:r>
              <a:rPr lang="en"/>
              <a:t>enabling a larger pool of vendors to submit a bid, </a:t>
            </a:r>
            <a:r>
              <a:rPr lang="en">
                <a:highlight>
                  <a:srgbClr val="FFFFFF"/>
                </a:highlight>
              </a:rPr>
              <a:t>which should help increase competition and improve the final product.</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9" name="Shape 3069"/>
        <p:cNvGrpSpPr/>
        <p:nvPr/>
      </p:nvGrpSpPr>
      <p:grpSpPr>
        <a:xfrm>
          <a:off x="0" y="0"/>
          <a:ext cx="0" cy="0"/>
          <a:chOff x="0" y="0"/>
          <a:chExt cx="0" cy="0"/>
        </a:xfrm>
      </p:grpSpPr>
      <p:sp>
        <p:nvSpPr>
          <p:cNvPr id="3070" name="Shape 30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1" name="Shape 30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One of our contacts in Sacramento wrote to tell us that things are, indeed, changing. More agencies in California want to run the same play. Other states want to run the same play, and at least one has already copied the RFPs for their own procurement.</a:t>
            </a:r>
            <a:br>
              <a:rPr lang="en">
                <a:highlight>
                  <a:srgbClr val="FFFFFF"/>
                </a:highlight>
              </a:rPr>
            </a:br>
            <a:br>
              <a:rPr lang="en">
                <a:highlight>
                  <a:srgbClr val="FFFFFF"/>
                </a:highlight>
              </a:rPr>
            </a:br>
            <a:r>
              <a:rPr lang="en">
                <a:highlight>
                  <a:srgbClr val="FFFFFF"/>
                </a:highlight>
              </a:rPr>
              <a:t>That is why we’re here. Little by little, bit by bit…leading to big change.</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4" name="Shape 3074"/>
        <p:cNvGrpSpPr/>
        <p:nvPr/>
      </p:nvGrpSpPr>
      <p:grpSpPr>
        <a:xfrm>
          <a:off x="0" y="0"/>
          <a:ext cx="0" cy="0"/>
          <a:chOff x="0" y="0"/>
          <a:chExt cx="0" cy="0"/>
        </a:xfrm>
      </p:grpSpPr>
      <p:sp>
        <p:nvSpPr>
          <p:cNvPr id="3075" name="Shape 30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6" name="Shape 30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
                <a:highlight>
                  <a:srgbClr val="FFFFFF"/>
                </a:highlight>
              </a:rPr>
              <a:t>I hope you’ve gotten some ideas to help transform the places you’re already in.  But if you’re dying to get involved with us… if you want to help make “good enough for government work a compliment again…”</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6" name="Shape 2456"/>
        <p:cNvGrpSpPr/>
        <p:nvPr/>
      </p:nvGrpSpPr>
      <p:grpSpPr>
        <a:xfrm>
          <a:off x="0" y="0"/>
          <a:ext cx="0" cy="0"/>
          <a:chOff x="0" y="0"/>
          <a:chExt cx="0" cy="0"/>
        </a:xfrm>
      </p:grpSpPr>
      <p:sp>
        <p:nvSpPr>
          <p:cNvPr id="2457" name="Shape 24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58" name="Shape 2458"/>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lvl="0" rtl="0">
              <a:lnSpc>
                <a:spcPct val="115000"/>
              </a:lnSpc>
              <a:spcBef>
                <a:spcPts val="0"/>
              </a:spcBef>
              <a:buNone/>
            </a:pPr>
            <a:r>
              <a:rPr lang="en" sz="1100">
                <a:solidFill>
                  <a:schemeClr val="dk1"/>
                </a:solidFill>
                <a:highlight>
                  <a:srgbClr val="FFFFFF"/>
                </a:highlight>
              </a:rPr>
              <a:t>18F has contributed to a wide range of immigration projects, including:</a:t>
            </a:r>
          </a:p>
          <a:p>
            <a:pPr indent="-298450" lvl="0" marL="457200" rtl="0">
              <a:lnSpc>
                <a:spcPct val="115000"/>
              </a:lnSpc>
              <a:spcBef>
                <a:spcPts val="0"/>
              </a:spcBef>
              <a:buClr>
                <a:schemeClr val="dk1"/>
              </a:buClr>
              <a:buSzPct val="100000"/>
              <a:buAutoNum type="arabicPeriod"/>
            </a:pPr>
            <a:r>
              <a:rPr lang="en" sz="1100">
                <a:solidFill>
                  <a:schemeClr val="dk1"/>
                </a:solidFill>
                <a:highlight>
                  <a:srgbClr val="FFFFFF"/>
                </a:highlight>
              </a:rPr>
              <a:t>an account management system supporting a few hundred thousand immigrants</a:t>
            </a:r>
          </a:p>
          <a:p>
            <a:pPr indent="-298450" lvl="0" marL="457200" rtl="0">
              <a:lnSpc>
                <a:spcPct val="115000"/>
              </a:lnSpc>
              <a:spcBef>
                <a:spcPts val="0"/>
              </a:spcBef>
              <a:buClr>
                <a:schemeClr val="dk1"/>
              </a:buClr>
              <a:buSzPct val="100000"/>
              <a:buAutoNum type="arabicPeriod"/>
            </a:pPr>
            <a:r>
              <a:rPr lang="en" sz="1100">
                <a:solidFill>
                  <a:schemeClr val="dk1"/>
                </a:solidFill>
                <a:highlight>
                  <a:srgbClr val="FFFFFF"/>
                </a:highlight>
              </a:rPr>
              <a:t>a searchable help center and guide to naturalization written in plain language, not legalese</a:t>
            </a:r>
          </a:p>
          <a:p>
            <a:pPr indent="-298450" lvl="0" marL="457200" rtl="0">
              <a:lnSpc>
                <a:spcPct val="115000"/>
              </a:lnSpc>
              <a:spcBef>
                <a:spcPts val="0"/>
              </a:spcBef>
              <a:buClr>
                <a:schemeClr val="dk1"/>
              </a:buClr>
              <a:buSzPct val="100000"/>
              <a:buAutoNum type="arabicPeriod"/>
            </a:pPr>
            <a:r>
              <a:rPr lang="en" sz="1100">
                <a:solidFill>
                  <a:schemeClr val="dk1"/>
                </a:solidFill>
                <a:highlight>
                  <a:srgbClr val="FFFFFF"/>
                </a:highlight>
              </a:rPr>
              <a:t>and several tools to help you understand what forms and processes you’ll need to complete</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0" name="Shape 3080"/>
        <p:cNvGrpSpPr/>
        <p:nvPr/>
      </p:nvGrpSpPr>
      <p:grpSpPr>
        <a:xfrm>
          <a:off x="0" y="0"/>
          <a:ext cx="0" cy="0"/>
          <a:chOff x="0" y="0"/>
          <a:chExt cx="0" cy="0"/>
        </a:xfrm>
      </p:grpSpPr>
      <p:sp>
        <p:nvSpPr>
          <p:cNvPr id="3081" name="Shape 30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2" name="Shape 30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There are a lot of professional change consultants who promise to help organizations transform themselves, but I think we - not 18F, but everybody in this room - have an advantage over them. </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Why? Well, it’s hard for most people to ask “change managers” for help. Folks feel shame, and pride, and anxiety about getting in trouble for potentially having been doing it wrong all along.  It feels like saying they don’t know how to do their jobs.</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5" name="Shape 3085"/>
        <p:cNvGrpSpPr/>
        <p:nvPr/>
      </p:nvGrpSpPr>
      <p:grpSpPr>
        <a:xfrm>
          <a:off x="0" y="0"/>
          <a:ext cx="0" cy="0"/>
          <a:chOff x="0" y="0"/>
          <a:chExt cx="0" cy="0"/>
        </a:xfrm>
      </p:grpSpPr>
      <p:sp>
        <p:nvSpPr>
          <p:cNvPr id="3086" name="Shape 30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7" name="Shape 30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But it’s easy to ask the computer nerds to do computer things. Government people aren’t supposed to know that stuff. It’s not in their job description, not part of their identity, not expected.</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0" name="Shape 3090"/>
        <p:cNvGrpSpPr/>
        <p:nvPr/>
      </p:nvGrpSpPr>
      <p:grpSpPr>
        <a:xfrm>
          <a:off x="0" y="0"/>
          <a:ext cx="0" cy="0"/>
          <a:chOff x="0" y="0"/>
          <a:chExt cx="0" cy="0"/>
        </a:xfrm>
      </p:grpSpPr>
      <p:sp>
        <p:nvSpPr>
          <p:cNvPr id="3091" name="Shape 30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2" name="Shape 30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highlight>
                  <a:srgbClr val="FFFFFF"/>
                </a:highlight>
              </a:rPr>
              <a:t>We are - all of us here - in charge of making this digital age into a blessing and not a curse.  It’s going to take a ton of learning and change within our organizations.</a:t>
            </a:r>
          </a:p>
          <a:p>
            <a:pPr lvl="0" rtl="0">
              <a:lnSpc>
                <a:spcPct val="115000"/>
              </a:lnSpc>
              <a:spcBef>
                <a:spcPts val="0"/>
              </a:spcBef>
              <a:buNone/>
            </a:pPr>
            <a:r>
              <a:t/>
            </a:r>
            <a:endParaRPr>
              <a:highlight>
                <a:srgbClr val="FFFFFF"/>
              </a:highlight>
            </a:endParaRPr>
          </a:p>
          <a:p>
            <a:pPr lvl="0" rtl="0">
              <a:lnSpc>
                <a:spcPct val="115000"/>
              </a:lnSpc>
              <a:spcBef>
                <a:spcPts val="0"/>
              </a:spcBef>
              <a:buNone/>
            </a:pPr>
            <a:r>
              <a:rPr lang="en">
                <a:highlight>
                  <a:srgbClr val="FFFFFF"/>
                </a:highlight>
              </a:rPr>
              <a:t>We can.  We will.</a:t>
            </a:r>
          </a:p>
          <a:p>
            <a:pPr lvl="0" rtl="0">
              <a:lnSpc>
                <a:spcPct val="115000"/>
              </a:lnSpc>
              <a:spcBef>
                <a:spcPts val="0"/>
              </a:spcBef>
              <a:spcAft>
                <a:spcPts val="1000"/>
              </a:spcAft>
              <a:buNone/>
            </a:pPr>
            <a:r>
              <a:t/>
            </a:r>
            <a:endParaRPr>
              <a:highlight>
                <a:srgbClr val="FFFFFF"/>
              </a:highlight>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5" name="Shape 3095"/>
        <p:cNvGrpSpPr/>
        <p:nvPr/>
      </p:nvGrpSpPr>
      <p:grpSpPr>
        <a:xfrm>
          <a:off x="0" y="0"/>
          <a:ext cx="0" cy="0"/>
          <a:chOff x="0" y="0"/>
          <a:chExt cx="0" cy="0"/>
        </a:xfrm>
      </p:grpSpPr>
      <p:sp>
        <p:nvSpPr>
          <p:cNvPr id="3096" name="Shape 30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7" name="Shape 30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9.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0" Type="http://schemas.openxmlformats.org/officeDocument/2006/relationships/image" Target="../media/image16.png"/><Relationship Id="rId22" Type="http://schemas.openxmlformats.org/officeDocument/2006/relationships/image" Target="../media/image19.png"/><Relationship Id="rId21" Type="http://schemas.openxmlformats.org/officeDocument/2006/relationships/image" Target="../media/image18.png"/><Relationship Id="rId24" Type="http://schemas.openxmlformats.org/officeDocument/2006/relationships/image" Target="../media/image24.png"/><Relationship Id="rId23"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33.png"/><Relationship Id="rId4" Type="http://schemas.openxmlformats.org/officeDocument/2006/relationships/image" Target="../media/image03.png"/><Relationship Id="rId9" Type="http://schemas.openxmlformats.org/officeDocument/2006/relationships/image" Target="../media/image15.png"/><Relationship Id="rId26" Type="http://schemas.openxmlformats.org/officeDocument/2006/relationships/image" Target="../media/image28.png"/><Relationship Id="rId25" Type="http://schemas.openxmlformats.org/officeDocument/2006/relationships/image" Target="../media/image23.png"/><Relationship Id="rId28" Type="http://schemas.openxmlformats.org/officeDocument/2006/relationships/image" Target="../media/image26.png"/><Relationship Id="rId27" Type="http://schemas.openxmlformats.org/officeDocument/2006/relationships/image" Target="../media/image25.png"/><Relationship Id="rId5" Type="http://schemas.openxmlformats.org/officeDocument/2006/relationships/image" Target="../media/image07.png"/><Relationship Id="rId6" Type="http://schemas.openxmlformats.org/officeDocument/2006/relationships/image" Target="../media/image11.png"/><Relationship Id="rId29" Type="http://schemas.openxmlformats.org/officeDocument/2006/relationships/image" Target="../media/image27.png"/><Relationship Id="rId7" Type="http://schemas.openxmlformats.org/officeDocument/2006/relationships/image" Target="../media/image05.png"/><Relationship Id="rId8" Type="http://schemas.openxmlformats.org/officeDocument/2006/relationships/image" Target="../media/image02.png"/><Relationship Id="rId31" Type="http://schemas.openxmlformats.org/officeDocument/2006/relationships/image" Target="../media/image29.png"/><Relationship Id="rId30" Type="http://schemas.openxmlformats.org/officeDocument/2006/relationships/image" Target="../media/image42.png"/><Relationship Id="rId11" Type="http://schemas.openxmlformats.org/officeDocument/2006/relationships/image" Target="../media/image06.png"/><Relationship Id="rId33" Type="http://schemas.openxmlformats.org/officeDocument/2006/relationships/image" Target="../media/image32.png"/><Relationship Id="rId10" Type="http://schemas.openxmlformats.org/officeDocument/2006/relationships/image" Target="../media/image10.png"/><Relationship Id="rId32" Type="http://schemas.openxmlformats.org/officeDocument/2006/relationships/image" Target="../media/image31.png"/><Relationship Id="rId13" Type="http://schemas.openxmlformats.org/officeDocument/2006/relationships/image" Target="../media/image09.png"/><Relationship Id="rId35" Type="http://schemas.openxmlformats.org/officeDocument/2006/relationships/image" Target="../media/image30.png"/><Relationship Id="rId12" Type="http://schemas.openxmlformats.org/officeDocument/2006/relationships/image" Target="../media/image08.png"/><Relationship Id="rId34" Type="http://schemas.openxmlformats.org/officeDocument/2006/relationships/image" Target="../media/image35.png"/><Relationship Id="rId15" Type="http://schemas.openxmlformats.org/officeDocument/2006/relationships/image" Target="../media/image14.png"/><Relationship Id="rId37" Type="http://schemas.openxmlformats.org/officeDocument/2006/relationships/image" Target="../media/image43.png"/><Relationship Id="rId14" Type="http://schemas.openxmlformats.org/officeDocument/2006/relationships/image" Target="../media/image12.png"/><Relationship Id="rId36" Type="http://schemas.openxmlformats.org/officeDocument/2006/relationships/image" Target="../media/image34.png"/><Relationship Id="rId17" Type="http://schemas.openxmlformats.org/officeDocument/2006/relationships/image" Target="../media/image20.png"/><Relationship Id="rId39" Type="http://schemas.openxmlformats.org/officeDocument/2006/relationships/hyperlink" Target="https://picons.me/" TargetMode="External"/><Relationship Id="rId16" Type="http://schemas.openxmlformats.org/officeDocument/2006/relationships/image" Target="../media/image21.png"/><Relationship Id="rId38" Type="http://schemas.openxmlformats.org/officeDocument/2006/relationships/image" Target="../media/image36.png"/><Relationship Id="rId19" Type="http://schemas.openxmlformats.org/officeDocument/2006/relationships/image" Target="../media/image17.png"/><Relationship Id="rId18" Type="http://schemas.openxmlformats.org/officeDocument/2006/relationships/image" Target="../media/image13.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pages-staging.18f.gov/brand/#colors" TargetMode="External"/><Relationship Id="rId3" Type="http://schemas.openxmlformats.org/officeDocument/2006/relationships/image" Target="../media/image4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8.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8.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1.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1.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9.jp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9.jp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png"/></Relationships>
</file>

<file path=ppt/slideLayouts/_rels/slideLayout254.xml.rels><?xml version="1.0" encoding="UTF-8" standalone="yes"?><Relationships xmlns="http://schemas.openxmlformats.org/package/2006/relationships"><Relationship Id="rId20" Type="http://schemas.openxmlformats.org/officeDocument/2006/relationships/image" Target="../media/image67.png"/><Relationship Id="rId22" Type="http://schemas.openxmlformats.org/officeDocument/2006/relationships/image" Target="../media/image69.png"/><Relationship Id="rId21" Type="http://schemas.openxmlformats.org/officeDocument/2006/relationships/image" Target="../media/image77.png"/><Relationship Id="rId24" Type="http://schemas.openxmlformats.org/officeDocument/2006/relationships/image" Target="../media/image70.png"/><Relationship Id="rId23" Type="http://schemas.openxmlformats.org/officeDocument/2006/relationships/image" Target="../media/image78.png"/><Relationship Id="rId1" Type="http://schemas.openxmlformats.org/officeDocument/2006/relationships/slideMaster" Target="../slideMasters/slideMaster8.xml"/><Relationship Id="rId2" Type="http://schemas.openxmlformats.org/officeDocument/2006/relationships/image" Target="../media/image56.png"/><Relationship Id="rId3" Type="http://schemas.openxmlformats.org/officeDocument/2006/relationships/image" Target="../media/image52.png"/><Relationship Id="rId4" Type="http://schemas.openxmlformats.org/officeDocument/2006/relationships/image" Target="../media/image57.png"/><Relationship Id="rId9" Type="http://schemas.openxmlformats.org/officeDocument/2006/relationships/image" Target="../media/image63.png"/><Relationship Id="rId26" Type="http://schemas.openxmlformats.org/officeDocument/2006/relationships/image" Target="../media/image76.png"/><Relationship Id="rId25" Type="http://schemas.openxmlformats.org/officeDocument/2006/relationships/image" Target="../media/image71.png"/><Relationship Id="rId28" Type="http://schemas.openxmlformats.org/officeDocument/2006/relationships/image" Target="../media/image85.png"/><Relationship Id="rId27" Type="http://schemas.openxmlformats.org/officeDocument/2006/relationships/image" Target="../media/image74.png"/><Relationship Id="rId5" Type="http://schemas.openxmlformats.org/officeDocument/2006/relationships/image" Target="../media/image55.png"/><Relationship Id="rId6" Type="http://schemas.openxmlformats.org/officeDocument/2006/relationships/image" Target="../media/image53.png"/><Relationship Id="rId29" Type="http://schemas.openxmlformats.org/officeDocument/2006/relationships/image" Target="../media/image73.png"/><Relationship Id="rId7" Type="http://schemas.openxmlformats.org/officeDocument/2006/relationships/image" Target="../media/image66.png"/><Relationship Id="rId8" Type="http://schemas.openxmlformats.org/officeDocument/2006/relationships/image" Target="../media/image54.png"/><Relationship Id="rId31" Type="http://schemas.openxmlformats.org/officeDocument/2006/relationships/image" Target="../media/image80.png"/><Relationship Id="rId30" Type="http://schemas.openxmlformats.org/officeDocument/2006/relationships/image" Target="../media/image75.png"/><Relationship Id="rId11" Type="http://schemas.openxmlformats.org/officeDocument/2006/relationships/image" Target="../media/image60.png"/><Relationship Id="rId33" Type="http://schemas.openxmlformats.org/officeDocument/2006/relationships/image" Target="../media/image82.png"/><Relationship Id="rId10" Type="http://schemas.openxmlformats.org/officeDocument/2006/relationships/image" Target="../media/image62.png"/><Relationship Id="rId32" Type="http://schemas.openxmlformats.org/officeDocument/2006/relationships/image" Target="../media/image84.png"/><Relationship Id="rId13" Type="http://schemas.openxmlformats.org/officeDocument/2006/relationships/image" Target="../media/image68.png"/><Relationship Id="rId35" Type="http://schemas.openxmlformats.org/officeDocument/2006/relationships/image" Target="../media/image92.png"/><Relationship Id="rId12" Type="http://schemas.openxmlformats.org/officeDocument/2006/relationships/image" Target="../media/image58.png"/><Relationship Id="rId34" Type="http://schemas.openxmlformats.org/officeDocument/2006/relationships/image" Target="../media/image86.png"/><Relationship Id="rId15" Type="http://schemas.openxmlformats.org/officeDocument/2006/relationships/image" Target="../media/image65.png"/><Relationship Id="rId37" Type="http://schemas.openxmlformats.org/officeDocument/2006/relationships/image" Target="../media/image87.png"/><Relationship Id="rId14" Type="http://schemas.openxmlformats.org/officeDocument/2006/relationships/image" Target="../media/image59.png"/><Relationship Id="rId36" Type="http://schemas.openxmlformats.org/officeDocument/2006/relationships/image" Target="../media/image83.png"/><Relationship Id="rId17" Type="http://schemas.openxmlformats.org/officeDocument/2006/relationships/image" Target="../media/image61.png"/><Relationship Id="rId39" Type="http://schemas.openxmlformats.org/officeDocument/2006/relationships/hyperlink" Target="https://picons.me/" TargetMode="External"/><Relationship Id="rId16" Type="http://schemas.openxmlformats.org/officeDocument/2006/relationships/image" Target="../media/image81.png"/><Relationship Id="rId38" Type="http://schemas.openxmlformats.org/officeDocument/2006/relationships/image" Target="../media/image88.png"/><Relationship Id="rId19" Type="http://schemas.openxmlformats.org/officeDocument/2006/relationships/image" Target="../media/image72.png"/><Relationship Id="rId18" Type="http://schemas.openxmlformats.org/officeDocument/2006/relationships/image" Target="../media/image64.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pages-staging.18f.gov/brand/#colors" TargetMode="External"/><Relationship Id="rId3" Type="http://schemas.openxmlformats.org/officeDocument/2006/relationships/image" Target="../media/image94.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0.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3.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0.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9.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for Presentation">
    <p:bg>
      <p:bgPr>
        <a:solidFill>
          <a:srgbClr val="1C304A"/>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18450" y="525012"/>
            <a:ext cx="7386599" cy="1651799"/>
          </a:xfrm>
          <a:prstGeom prst="rect">
            <a:avLst/>
          </a:prstGeom>
        </p:spPr>
        <p:txBody>
          <a:bodyPr anchorCtr="0" anchor="t" bIns="91425" lIns="91425" rIns="91425" tIns="91425"/>
          <a:lstStyle>
            <a:lvl1pPr lvl="0" rtl="0">
              <a:spcBef>
                <a:spcPts val="0"/>
              </a:spcBef>
              <a:buClr>
                <a:srgbClr val="00CFFF"/>
              </a:buClr>
              <a:buSzPct val="100000"/>
              <a:defRPr b="1" sz="5000">
                <a:solidFill>
                  <a:srgbClr val="00CFFF"/>
                </a:solidFill>
              </a:defRPr>
            </a:lvl1pPr>
            <a:lvl2pPr lvl="1" rtl="0" algn="ctr">
              <a:spcBef>
                <a:spcPts val="0"/>
              </a:spcBef>
              <a:buSzPct val="100000"/>
              <a:defRPr sz="5000"/>
            </a:lvl2pPr>
            <a:lvl3pPr lvl="2" rtl="0" algn="ctr">
              <a:spcBef>
                <a:spcPts val="0"/>
              </a:spcBef>
              <a:buSzPct val="100000"/>
              <a:defRPr sz="5000"/>
            </a:lvl3pPr>
            <a:lvl4pPr lvl="3" rtl="0" algn="ctr">
              <a:spcBef>
                <a:spcPts val="0"/>
              </a:spcBef>
              <a:buSzPct val="100000"/>
              <a:defRPr sz="5000"/>
            </a:lvl4pPr>
            <a:lvl5pPr lvl="4" rtl="0" algn="ctr">
              <a:spcBef>
                <a:spcPts val="0"/>
              </a:spcBef>
              <a:buSzPct val="100000"/>
              <a:defRPr sz="5000"/>
            </a:lvl5pPr>
            <a:lvl6pPr lvl="5" rtl="0" algn="ctr">
              <a:spcBef>
                <a:spcPts val="0"/>
              </a:spcBef>
              <a:buSzPct val="100000"/>
              <a:defRPr sz="5000"/>
            </a:lvl6pPr>
            <a:lvl7pPr lvl="6" rtl="0" algn="ctr">
              <a:spcBef>
                <a:spcPts val="0"/>
              </a:spcBef>
              <a:buSzPct val="100000"/>
              <a:defRPr sz="5000"/>
            </a:lvl7pPr>
            <a:lvl8pPr lvl="7" rtl="0" algn="ctr">
              <a:spcBef>
                <a:spcPts val="0"/>
              </a:spcBef>
              <a:buSzPct val="100000"/>
              <a:defRPr sz="5000"/>
            </a:lvl8pPr>
            <a:lvl9pPr lvl="8" rtl="0" algn="ctr">
              <a:spcBef>
                <a:spcPts val="0"/>
              </a:spcBef>
              <a:buSzPct val="100000"/>
              <a:defRPr sz="5000"/>
            </a:lvl9pPr>
          </a:lstStyle>
          <a:p/>
        </p:txBody>
      </p:sp>
      <p:sp>
        <p:nvSpPr>
          <p:cNvPr id="11" name="Shape 11"/>
          <p:cNvSpPr txBox="1"/>
          <p:nvPr>
            <p:ph idx="1" type="subTitle"/>
          </p:nvPr>
        </p:nvSpPr>
        <p:spPr>
          <a:xfrm>
            <a:off x="735280" y="2270704"/>
            <a:ext cx="4389299" cy="792600"/>
          </a:xfrm>
          <a:prstGeom prst="rect">
            <a:avLst/>
          </a:prstGeom>
        </p:spPr>
        <p:txBody>
          <a:bodyPr anchorCtr="0" anchor="t" bIns="91425" lIns="91425" rIns="91425" tIns="91425"/>
          <a:lstStyle>
            <a:lvl1pPr lvl="0" rtl="0">
              <a:lnSpc>
                <a:spcPct val="100000"/>
              </a:lnSpc>
              <a:spcBef>
                <a:spcPts val="0"/>
              </a:spcBef>
              <a:spcAft>
                <a:spcPts val="0"/>
              </a:spcAft>
              <a:buClr>
                <a:srgbClr val="00CFFF"/>
              </a:buClr>
              <a:buSzPct val="100000"/>
              <a:buNone/>
              <a:defRPr sz="1400">
                <a:solidFill>
                  <a:srgbClr val="00CFFF"/>
                </a:solidFill>
              </a:defRPr>
            </a:lvl1pPr>
            <a:lvl2pPr lvl="1" rtl="0">
              <a:lnSpc>
                <a:spcPct val="100000"/>
              </a:lnSpc>
              <a:spcBef>
                <a:spcPts val="0"/>
              </a:spcBef>
              <a:spcAft>
                <a:spcPts val="0"/>
              </a:spcAft>
              <a:buClr>
                <a:srgbClr val="206E7C"/>
              </a:buClr>
              <a:buNone/>
              <a:defRPr>
                <a:solidFill>
                  <a:srgbClr val="206E7C"/>
                </a:solidFill>
              </a:defRPr>
            </a:lvl2pPr>
            <a:lvl3pPr lvl="2" rtl="0">
              <a:lnSpc>
                <a:spcPct val="100000"/>
              </a:lnSpc>
              <a:spcBef>
                <a:spcPts val="0"/>
              </a:spcBef>
              <a:spcAft>
                <a:spcPts val="0"/>
              </a:spcAft>
              <a:buClr>
                <a:srgbClr val="206E7C"/>
              </a:buClr>
              <a:buNone/>
              <a:defRPr>
                <a:solidFill>
                  <a:srgbClr val="206E7C"/>
                </a:solidFill>
              </a:defRPr>
            </a:lvl3pPr>
            <a:lvl4pPr lvl="3" rtl="0">
              <a:lnSpc>
                <a:spcPct val="100000"/>
              </a:lnSpc>
              <a:spcBef>
                <a:spcPts val="0"/>
              </a:spcBef>
              <a:spcAft>
                <a:spcPts val="0"/>
              </a:spcAft>
              <a:buClr>
                <a:srgbClr val="206E7C"/>
              </a:buClr>
              <a:buNone/>
              <a:defRPr>
                <a:solidFill>
                  <a:srgbClr val="206E7C"/>
                </a:solidFill>
              </a:defRPr>
            </a:lvl4pPr>
            <a:lvl5pPr lvl="4" rtl="0">
              <a:lnSpc>
                <a:spcPct val="100000"/>
              </a:lnSpc>
              <a:spcBef>
                <a:spcPts val="0"/>
              </a:spcBef>
              <a:spcAft>
                <a:spcPts val="0"/>
              </a:spcAft>
              <a:buClr>
                <a:srgbClr val="206E7C"/>
              </a:buClr>
              <a:buNone/>
              <a:defRPr>
                <a:solidFill>
                  <a:srgbClr val="206E7C"/>
                </a:solidFill>
              </a:defRPr>
            </a:lvl5pPr>
            <a:lvl6pPr lvl="5" rtl="0">
              <a:lnSpc>
                <a:spcPct val="100000"/>
              </a:lnSpc>
              <a:spcBef>
                <a:spcPts val="0"/>
              </a:spcBef>
              <a:spcAft>
                <a:spcPts val="0"/>
              </a:spcAft>
              <a:buClr>
                <a:srgbClr val="206E7C"/>
              </a:buClr>
              <a:buNone/>
              <a:defRPr>
                <a:solidFill>
                  <a:srgbClr val="206E7C"/>
                </a:solidFill>
              </a:defRPr>
            </a:lvl6pPr>
            <a:lvl7pPr lvl="6" rtl="0">
              <a:lnSpc>
                <a:spcPct val="100000"/>
              </a:lnSpc>
              <a:spcBef>
                <a:spcPts val="0"/>
              </a:spcBef>
              <a:spcAft>
                <a:spcPts val="0"/>
              </a:spcAft>
              <a:buClr>
                <a:srgbClr val="206E7C"/>
              </a:buClr>
              <a:buNone/>
              <a:defRPr>
                <a:solidFill>
                  <a:srgbClr val="206E7C"/>
                </a:solidFill>
              </a:defRPr>
            </a:lvl7pPr>
            <a:lvl8pPr lvl="7" rtl="0">
              <a:lnSpc>
                <a:spcPct val="100000"/>
              </a:lnSpc>
              <a:spcBef>
                <a:spcPts val="0"/>
              </a:spcBef>
              <a:spcAft>
                <a:spcPts val="0"/>
              </a:spcAft>
              <a:buClr>
                <a:srgbClr val="206E7C"/>
              </a:buClr>
              <a:buNone/>
              <a:defRPr>
                <a:solidFill>
                  <a:srgbClr val="206E7C"/>
                </a:solidFill>
              </a:defRPr>
            </a:lvl8pPr>
            <a:lvl9pPr lvl="8" rtl="0">
              <a:lnSpc>
                <a:spcPct val="100000"/>
              </a:lnSpc>
              <a:spcBef>
                <a:spcPts val="0"/>
              </a:spcBef>
              <a:spcAft>
                <a:spcPts val="0"/>
              </a:spcAft>
              <a:buClr>
                <a:srgbClr val="206E7C"/>
              </a:buClr>
              <a:buNone/>
              <a:defRPr>
                <a:solidFill>
                  <a:srgbClr val="206E7C"/>
                </a:solidFill>
              </a:defRPr>
            </a:lvl9pPr>
          </a:lstStyle>
          <a:p/>
        </p:txBody>
      </p:sp>
      <p:sp>
        <p:nvSpPr>
          <p:cNvPr id="12" name="Shape 12"/>
          <p:cNvSpPr txBox="1"/>
          <p:nvPr>
            <p:ph idx="2" type="subTitle"/>
          </p:nvPr>
        </p:nvSpPr>
        <p:spPr>
          <a:xfrm>
            <a:off x="1190575" y="4444054"/>
            <a:ext cx="2736000" cy="261900"/>
          </a:xfrm>
          <a:prstGeom prst="rect">
            <a:avLst/>
          </a:prstGeom>
        </p:spPr>
        <p:txBody>
          <a:bodyPr anchorCtr="0" anchor="t" bIns="91425" lIns="91425" rIns="91425" tIns="91425"/>
          <a:lstStyle>
            <a:lvl1pPr lvl="0" rtl="0">
              <a:spcBef>
                <a:spcPts val="0"/>
              </a:spcBef>
              <a:buNone/>
              <a:defRPr sz="8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pic>
        <p:nvPicPr>
          <p:cNvPr id="13" name="Shape 13"/>
          <p:cNvPicPr preferRelativeResize="0"/>
          <p:nvPr/>
        </p:nvPicPr>
        <p:blipFill>
          <a:blip r:embed="rId2">
            <a:alphaModFix/>
          </a:blip>
          <a:stretch>
            <a:fillRect/>
          </a:stretch>
        </p:blipFill>
        <p:spPr>
          <a:xfrm>
            <a:off x="825509" y="4438374"/>
            <a:ext cx="329349" cy="3293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 Dark - 3 column bullets">
    <p:bg>
      <p:bgPr>
        <a:solidFill>
          <a:srgbClr val="1C304A"/>
        </a:solidFill>
      </p:bgPr>
    </p:bg>
    <p:spTree>
      <p:nvGrpSpPr>
        <p:cNvPr id="52" name="Shape 52"/>
        <p:cNvGrpSpPr/>
        <p:nvPr/>
      </p:nvGrpSpPr>
      <p:grpSpPr>
        <a:xfrm>
          <a:off x="0" y="0"/>
          <a:ext cx="0" cy="0"/>
          <a:chOff x="0" y="0"/>
          <a:chExt cx="0" cy="0"/>
        </a:xfrm>
      </p:grpSpPr>
      <p:sp>
        <p:nvSpPr>
          <p:cNvPr id="53" name="Shape 53"/>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CFFF"/>
                </a:solidFill>
              </a:rPr>
              <a:t>‹#›</a:t>
            </a:fld>
          </a:p>
        </p:txBody>
      </p:sp>
      <p:sp>
        <p:nvSpPr>
          <p:cNvPr id="54" name="Shape 54"/>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0CFFF"/>
              </a:buClr>
              <a:buSzPct val="100000"/>
              <a:defRPr b="1" sz="2600">
                <a:solidFill>
                  <a:srgbClr val="00CFFF"/>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55" name="Shape 55"/>
          <p:cNvSpPr txBox="1"/>
          <p:nvPr>
            <p:ph idx="1"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56" name="Shape 56"/>
          <p:cNvSpPr txBox="1"/>
          <p:nvPr>
            <p:ph idx="2" type="body"/>
          </p:nvPr>
        </p:nvSpPr>
        <p:spPr>
          <a:xfrm>
            <a:off x="737118" y="2495159"/>
            <a:ext cx="2258099" cy="1332600"/>
          </a:xfrm>
          <a:prstGeom prst="rect">
            <a:avLst/>
          </a:prstGeom>
        </p:spPr>
        <p:txBody>
          <a:bodyPr anchorCtr="0" anchor="t" bIns="91425" lIns="91425" rIns="91425" tIns="91425"/>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57" name="Shape 57"/>
          <p:cNvSpPr txBox="1"/>
          <p:nvPr>
            <p:ph idx="3" type="body"/>
          </p:nvPr>
        </p:nvSpPr>
        <p:spPr>
          <a:xfrm>
            <a:off x="3323392" y="2495159"/>
            <a:ext cx="2258099" cy="1332600"/>
          </a:xfrm>
          <a:prstGeom prst="rect">
            <a:avLst/>
          </a:prstGeom>
        </p:spPr>
        <p:txBody>
          <a:bodyPr anchorCtr="0" anchor="t" bIns="91425" lIns="91425" rIns="91425" tIns="91425"/>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58" name="Shape 58"/>
          <p:cNvSpPr txBox="1"/>
          <p:nvPr>
            <p:ph idx="4" type="body"/>
          </p:nvPr>
        </p:nvSpPr>
        <p:spPr>
          <a:xfrm>
            <a:off x="5909667" y="2495159"/>
            <a:ext cx="2258099" cy="1332600"/>
          </a:xfrm>
          <a:prstGeom prst="rect">
            <a:avLst/>
          </a:prstGeom>
        </p:spPr>
        <p:txBody>
          <a:bodyPr anchorCtr="0" anchor="t" bIns="91425" lIns="91425" rIns="91425" tIns="91425"/>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59" name="Shape 59"/>
          <p:cNvSpPr/>
          <p:nvPr/>
        </p:nvSpPr>
        <p:spPr>
          <a:xfrm>
            <a:off x="815525" y="1865323"/>
            <a:ext cx="467099" cy="4670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60" name="Shape 60"/>
          <p:cNvSpPr txBox="1"/>
          <p:nvPr/>
        </p:nvSpPr>
        <p:spPr>
          <a:xfrm>
            <a:off x="811575" y="1876000"/>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1C304A"/>
                </a:solidFill>
                <a:latin typeface="Helvetica Neue"/>
                <a:ea typeface="Helvetica Neue"/>
                <a:cs typeface="Helvetica Neue"/>
                <a:sym typeface="Helvetica Neue"/>
              </a:rPr>
              <a:t>1</a:t>
            </a:r>
          </a:p>
        </p:txBody>
      </p:sp>
      <p:sp>
        <p:nvSpPr>
          <p:cNvPr id="61" name="Shape 61"/>
          <p:cNvSpPr/>
          <p:nvPr/>
        </p:nvSpPr>
        <p:spPr>
          <a:xfrm>
            <a:off x="3375583" y="1865323"/>
            <a:ext cx="467099" cy="4670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62" name="Shape 62"/>
          <p:cNvSpPr txBox="1"/>
          <p:nvPr/>
        </p:nvSpPr>
        <p:spPr>
          <a:xfrm>
            <a:off x="3371633" y="1876000"/>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1C304A"/>
                </a:solidFill>
                <a:latin typeface="Helvetica Neue"/>
                <a:ea typeface="Helvetica Neue"/>
                <a:cs typeface="Helvetica Neue"/>
                <a:sym typeface="Helvetica Neue"/>
              </a:rPr>
              <a:t>2</a:t>
            </a:r>
          </a:p>
        </p:txBody>
      </p:sp>
      <p:sp>
        <p:nvSpPr>
          <p:cNvPr id="63" name="Shape 63"/>
          <p:cNvSpPr/>
          <p:nvPr/>
        </p:nvSpPr>
        <p:spPr>
          <a:xfrm>
            <a:off x="5993434" y="1865323"/>
            <a:ext cx="467099" cy="4670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64" name="Shape 64"/>
          <p:cNvSpPr txBox="1"/>
          <p:nvPr/>
        </p:nvSpPr>
        <p:spPr>
          <a:xfrm>
            <a:off x="5989484" y="1876000"/>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1C304A"/>
                </a:solidFill>
                <a:latin typeface="Helvetica Neue"/>
                <a:ea typeface="Helvetica Neue"/>
                <a:cs typeface="Helvetica Neue"/>
                <a:sym typeface="Helvetica Neue"/>
              </a:rPr>
              <a:t>3</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bright">
    <p:spTree>
      <p:nvGrpSpPr>
        <p:cNvPr id="802" name="Shape 802"/>
        <p:cNvGrpSpPr/>
        <p:nvPr/>
      </p:nvGrpSpPr>
      <p:grpSpPr>
        <a:xfrm>
          <a:off x="0" y="0"/>
          <a:ext cx="0" cy="0"/>
          <a:chOff x="0" y="0"/>
          <a:chExt cx="0" cy="0"/>
        </a:xfrm>
      </p:grpSpPr>
      <p:sp>
        <p:nvSpPr>
          <p:cNvPr id="803" name="Shape 803"/>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04" name="Shape 80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white">
    <p:bg>
      <p:bgPr>
        <a:solidFill>
          <a:srgbClr val="FEFDFD"/>
        </a:solidFill>
      </p:bgPr>
    </p:bg>
    <p:spTree>
      <p:nvGrpSpPr>
        <p:cNvPr id="805" name="Shape 805"/>
        <p:cNvGrpSpPr/>
        <p:nvPr/>
      </p:nvGrpSpPr>
      <p:grpSpPr>
        <a:xfrm>
          <a:off x="0" y="0"/>
          <a:ext cx="0" cy="0"/>
          <a:chOff x="0" y="0"/>
          <a:chExt cx="0" cy="0"/>
        </a:xfrm>
      </p:grpSpPr>
      <p:sp>
        <p:nvSpPr>
          <p:cNvPr id="806" name="Shape 806"/>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07" name="Shape 807"/>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08" name="Shape 80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dark">
    <p:bg>
      <p:bgPr>
        <a:solidFill>
          <a:srgbClr val="1C304A"/>
        </a:solidFill>
      </p:bgPr>
    </p:bg>
    <p:spTree>
      <p:nvGrpSpPr>
        <p:cNvPr id="809" name="Shape 809"/>
        <p:cNvGrpSpPr/>
        <p:nvPr/>
      </p:nvGrpSpPr>
      <p:grpSpPr>
        <a:xfrm>
          <a:off x="0" y="0"/>
          <a:ext cx="0" cy="0"/>
          <a:chOff x="0" y="0"/>
          <a:chExt cx="0" cy="0"/>
        </a:xfrm>
      </p:grpSpPr>
      <p:sp>
        <p:nvSpPr>
          <p:cNvPr id="810" name="Shape 810"/>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11" name="Shape 811"/>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12" name="Shape 812"/>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bright">
    <p:spTree>
      <p:nvGrpSpPr>
        <p:cNvPr id="813" name="Shape 813"/>
        <p:cNvGrpSpPr/>
        <p:nvPr/>
      </p:nvGrpSpPr>
      <p:grpSpPr>
        <a:xfrm>
          <a:off x="0" y="0"/>
          <a:ext cx="0" cy="0"/>
          <a:chOff x="0" y="0"/>
          <a:chExt cx="0" cy="0"/>
        </a:xfrm>
      </p:grpSpPr>
      <p:sp>
        <p:nvSpPr>
          <p:cNvPr id="814" name="Shape 814"/>
          <p:cNvSpPr/>
          <p:nvPr/>
        </p:nvSpPr>
        <p:spPr>
          <a:xfrm>
            <a:off x="4663976" y="3150731"/>
            <a:ext cx="880500" cy="880500"/>
          </a:xfrm>
          <a:prstGeom prst="ellipse">
            <a:avLst/>
          </a:prstGeom>
          <a:blipFill rotWithShape="1">
            <a:blip r:embed="rId2">
              <a:alphaModFix/>
            </a:blip>
            <a:stretch>
              <a:fillRect b="0" l="0" r="0" t="0"/>
            </a:stretch>
          </a:blip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815" name="Shape 815"/>
          <p:cNvSpPr/>
          <p:nvPr/>
        </p:nvSpPr>
        <p:spPr>
          <a:xfrm>
            <a:off x="675404"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816" name="Shape 816"/>
          <p:cNvSpPr/>
          <p:nvPr/>
        </p:nvSpPr>
        <p:spPr>
          <a:xfrm>
            <a:off x="4663976"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817" name="Shape 817"/>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18" name="Shape 818"/>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19" name="Shape 819"/>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20" name="Shape 820"/>
          <p:cNvSpPr/>
          <p:nvPr/>
        </p:nvSpPr>
        <p:spPr>
          <a:xfrm>
            <a:off x="668026" y="3150102"/>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821" name="Shape 821"/>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22" name="Shape 822"/>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23" name="Shape 823"/>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24" name="Shape 824"/>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25" name="Shape 825"/>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26" name="Shape 826"/>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27" name="Shape 82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white">
    <p:bg>
      <p:bgPr>
        <a:solidFill>
          <a:srgbClr val="FEFDFD"/>
        </a:solidFill>
      </p:bgPr>
    </p:bg>
    <p:spTree>
      <p:nvGrpSpPr>
        <p:cNvPr id="828" name="Shape 828"/>
        <p:cNvGrpSpPr/>
        <p:nvPr/>
      </p:nvGrpSpPr>
      <p:grpSpPr>
        <a:xfrm>
          <a:off x="0" y="0"/>
          <a:ext cx="0" cy="0"/>
          <a:chOff x="0" y="0"/>
          <a:chExt cx="0" cy="0"/>
        </a:xfrm>
      </p:grpSpPr>
      <p:sp>
        <p:nvSpPr>
          <p:cNvPr id="829" name="Shape 829"/>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30" name="Shape 83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831" name="Shape 831"/>
          <p:cNvSpPr/>
          <p:nvPr/>
        </p:nvSpPr>
        <p:spPr>
          <a:xfrm>
            <a:off x="4663976" y="3150731"/>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832" name="Shape 832"/>
          <p:cNvSpPr/>
          <p:nvPr/>
        </p:nvSpPr>
        <p:spPr>
          <a:xfrm>
            <a:off x="675404"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833" name="Shape 833"/>
          <p:cNvSpPr/>
          <p:nvPr/>
        </p:nvSpPr>
        <p:spPr>
          <a:xfrm>
            <a:off x="4663976"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834" name="Shape 834"/>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35" name="Shape 835"/>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36" name="Shape 836"/>
          <p:cNvSpPr/>
          <p:nvPr/>
        </p:nvSpPr>
        <p:spPr>
          <a:xfrm>
            <a:off x="668026" y="3150102"/>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837" name="Shape 837"/>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38" name="Shape 838"/>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39" name="Shape 839"/>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40" name="Shape 840"/>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41" name="Shape 841"/>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42" name="Shape 842"/>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p:bg>
      <p:bgPr>
        <a:solidFill>
          <a:srgbClr val="1C304A"/>
        </a:solidFill>
      </p:bgPr>
    </p:bg>
    <p:spTree>
      <p:nvGrpSpPr>
        <p:cNvPr id="843" name="Shape 843"/>
        <p:cNvGrpSpPr/>
        <p:nvPr/>
      </p:nvGrpSpPr>
      <p:grpSpPr>
        <a:xfrm>
          <a:off x="0" y="0"/>
          <a:ext cx="0" cy="0"/>
          <a:chOff x="0" y="0"/>
          <a:chExt cx="0" cy="0"/>
        </a:xfrm>
      </p:grpSpPr>
      <p:sp>
        <p:nvSpPr>
          <p:cNvPr id="844" name="Shape 844"/>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45" name="Shape 845"/>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46" name="Shape 846"/>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47" name="Shape 847"/>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48" name="Shape 848"/>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49" name="Shape 849"/>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50" name="Shape 850"/>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51" name="Shape 851"/>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52" name="Shape 852"/>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53" name="Shape 853"/>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54" name="Shape 854"/>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55" name="Shape 855"/>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56" name="Shape 856"/>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highlight">
    <p:bg>
      <p:bgPr>
        <a:solidFill>
          <a:srgbClr val="1C304A"/>
        </a:solidFill>
      </p:bgPr>
    </p:bg>
    <p:spTree>
      <p:nvGrpSpPr>
        <p:cNvPr id="857" name="Shape 857"/>
        <p:cNvGrpSpPr/>
        <p:nvPr/>
      </p:nvGrpSpPr>
      <p:grpSpPr>
        <a:xfrm>
          <a:off x="0" y="0"/>
          <a:ext cx="0" cy="0"/>
          <a:chOff x="0" y="0"/>
          <a:chExt cx="0" cy="0"/>
        </a:xfrm>
      </p:grpSpPr>
      <p:sp>
        <p:nvSpPr>
          <p:cNvPr id="858" name="Shape 85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59" name="Shape 859"/>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0" name="Shape 860"/>
          <p:cNvSpPr txBox="1"/>
          <p:nvPr>
            <p:ph idx="3" type="body"/>
          </p:nvPr>
        </p:nvSpPr>
        <p:spPr>
          <a:xfrm>
            <a:off x="693414" y="1904999"/>
            <a:ext cx="1473300" cy="2194500"/>
          </a:xfrm>
          <a:prstGeom prst="rect">
            <a:avLst/>
          </a:prstGeom>
          <a:solidFill>
            <a:srgbClr val="FEFDFD"/>
          </a:solidFill>
          <a:ln>
            <a:noFill/>
          </a:ln>
        </p:spPr>
        <p:txBody>
          <a:bodyPr anchorCtr="0" anchor="t" bIns="34275" lIns="34275" rIns="34275" tIns="34275"/>
          <a:lstStyle>
            <a:lvl1pPr indent="0" lvl="0" marL="0" marR="0" rtl="0" algn="l">
              <a:lnSpc>
                <a:spcPct val="80000"/>
              </a:lnSpc>
              <a:spcBef>
                <a:spcPts val="0"/>
              </a:spcBef>
              <a:spcAft>
                <a:spcPts val="0"/>
              </a:spcAft>
              <a:buClr>
                <a:srgbClr val="046B99"/>
              </a:buClr>
              <a:buFont typeface="Helvetica Neue"/>
              <a:buNone/>
              <a:defRPr b="1" i="0" sz="75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1" name="Shape 861"/>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2" name="Shape 862"/>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3" name="Shape 863"/>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4" name="Shape 864"/>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5" name="Shape 865"/>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6" name="Shape 866"/>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7" name="Shape 867"/>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8" name="Shape 868"/>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69" name="Shape 869"/>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70" name="Shape 870"/>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p:bg>
      <p:bgPr>
        <a:solidFill>
          <a:srgbClr val="FEFDFD"/>
        </a:solidFill>
      </p:bgPr>
    </p:bg>
    <p:spTree>
      <p:nvGrpSpPr>
        <p:cNvPr id="871" name="Shape 871"/>
        <p:cNvGrpSpPr/>
        <p:nvPr/>
      </p:nvGrpSpPr>
      <p:grpSpPr>
        <a:xfrm>
          <a:off x="0" y="0"/>
          <a:ext cx="0" cy="0"/>
          <a:chOff x="0" y="0"/>
          <a:chExt cx="0" cy="0"/>
        </a:xfrm>
      </p:grpSpPr>
      <p:sp>
        <p:nvSpPr>
          <p:cNvPr id="872" name="Shape 872"/>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73" name="Shape 873"/>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74" name="Shape 874"/>
          <p:cNvSpPr txBox="1"/>
          <p:nvPr>
            <p:ph idx="3" type="body"/>
          </p:nvPr>
        </p:nvSpPr>
        <p:spPr>
          <a:xfrm>
            <a:off x="69341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75" name="Shape 875"/>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76" name="Shape 876"/>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77" name="Shape 877"/>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78" name="Shape 878"/>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79" name="Shape 879"/>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80" name="Shape 880"/>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81" name="Shape 881"/>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82" name="Shape 882"/>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83" name="Shape 883"/>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84" name="Shape 884"/>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highilght">
    <p:bg>
      <p:bgPr>
        <a:solidFill>
          <a:srgbClr val="FEFDFD"/>
        </a:solidFill>
      </p:bgPr>
    </p:bg>
    <p:spTree>
      <p:nvGrpSpPr>
        <p:cNvPr id="885" name="Shape 885"/>
        <p:cNvGrpSpPr/>
        <p:nvPr/>
      </p:nvGrpSpPr>
      <p:grpSpPr>
        <a:xfrm>
          <a:off x="0" y="0"/>
          <a:ext cx="0" cy="0"/>
          <a:chOff x="0" y="0"/>
          <a:chExt cx="0" cy="0"/>
        </a:xfrm>
      </p:grpSpPr>
      <p:sp>
        <p:nvSpPr>
          <p:cNvPr id="886" name="Shape 88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87" name="Shape 88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88" name="Shape 888"/>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89" name="Shape 889"/>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90" name="Shape 890"/>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91" name="Shape 891"/>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92" name="Shape 892"/>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93" name="Shape 893"/>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94" name="Shape 894"/>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95" name="Shape 895"/>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96" name="Shape 896"/>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97" name="Shape 897"/>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98" name="Shape 89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dark">
    <p:bg>
      <p:bgPr>
        <a:solidFill>
          <a:srgbClr val="1C304A"/>
        </a:solidFill>
      </p:bgPr>
    </p:bg>
    <p:spTree>
      <p:nvGrpSpPr>
        <p:cNvPr id="899" name="Shape 899"/>
        <p:cNvGrpSpPr/>
        <p:nvPr/>
      </p:nvGrpSpPr>
      <p:grpSpPr>
        <a:xfrm>
          <a:off x="0" y="0"/>
          <a:ext cx="0" cy="0"/>
          <a:chOff x="0" y="0"/>
          <a:chExt cx="0" cy="0"/>
        </a:xfrm>
      </p:grpSpPr>
      <p:sp>
        <p:nvSpPr>
          <p:cNvPr id="900" name="Shape 900"/>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01" name="Shape 901"/>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02" name="Shape 902"/>
          <p:cNvSpPr txBox="1"/>
          <p:nvPr>
            <p:ph idx="3"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03" name="Shape 903"/>
          <p:cNvSpPr txBox="1"/>
          <p:nvPr>
            <p:ph idx="4" type="body"/>
          </p:nvPr>
        </p:nvSpPr>
        <p:spPr>
          <a:xfrm>
            <a:off x="681820" y="170793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04" name="Shape 904"/>
          <p:cNvSpPr txBox="1"/>
          <p:nvPr>
            <p:ph idx="5"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05" name="Shape 905"/>
          <p:cNvSpPr txBox="1"/>
          <p:nvPr>
            <p:ph idx="6"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06" name="Shape 906"/>
          <p:cNvSpPr txBox="1"/>
          <p:nvPr>
            <p:ph idx="7" type="body"/>
          </p:nvPr>
        </p:nvSpPr>
        <p:spPr>
          <a:xfrm>
            <a:off x="3334773"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07" name="Shape 907"/>
          <p:cNvSpPr txBox="1"/>
          <p:nvPr>
            <p:ph idx="8"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08" name="Shape 908"/>
          <p:cNvSpPr txBox="1"/>
          <p:nvPr>
            <p:ph idx="9"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09" name="Shape 909"/>
          <p:cNvSpPr txBox="1"/>
          <p:nvPr>
            <p:ph idx="13" type="body"/>
          </p:nvPr>
        </p:nvSpPr>
        <p:spPr>
          <a:xfrm>
            <a:off x="5977042"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10" name="Shape 910"/>
          <p:cNvSpPr/>
          <p:nvPr/>
        </p:nvSpPr>
        <p:spPr>
          <a:xfrm>
            <a:off x="683418"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911" name="Shape 911"/>
          <p:cNvSpPr/>
          <p:nvPr/>
        </p:nvSpPr>
        <p:spPr>
          <a:xfrm>
            <a:off x="3338376"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912" name="Shape 912"/>
          <p:cNvSpPr/>
          <p:nvPr/>
        </p:nvSpPr>
        <p:spPr>
          <a:xfrm>
            <a:off x="5980645"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913" name="Shape 913"/>
          <p:cNvSpPr txBox="1"/>
          <p:nvPr>
            <p:ph idx="14"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14" name="Shape 91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1 column">
    <p:bg>
      <p:bgPr>
        <a:solidFill>
          <a:srgbClr val="FFFFFF"/>
        </a:solidFill>
      </p:bgPr>
    </p:bg>
    <p:spTree>
      <p:nvGrpSpPr>
        <p:cNvPr id="65" name="Shape 65"/>
        <p:cNvGrpSpPr/>
        <p:nvPr/>
      </p:nvGrpSpPr>
      <p:grpSpPr>
        <a:xfrm>
          <a:off x="0" y="0"/>
          <a:ext cx="0" cy="0"/>
          <a:chOff x="0" y="0"/>
          <a:chExt cx="0" cy="0"/>
        </a:xfrm>
      </p:grpSpPr>
      <p:sp>
        <p:nvSpPr>
          <p:cNvPr id="66" name="Shape 66"/>
          <p:cNvSpPr txBox="1"/>
          <p:nvPr>
            <p:ph type="ctrTitle"/>
          </p:nvPr>
        </p:nvSpPr>
        <p:spPr>
          <a:xfrm>
            <a:off x="712850" y="289401"/>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67" name="Shape 67"/>
          <p:cNvSpPr txBox="1"/>
          <p:nvPr>
            <p:ph idx="1" type="body"/>
          </p:nvPr>
        </p:nvSpPr>
        <p:spPr>
          <a:xfrm>
            <a:off x="623399" y="1662375"/>
            <a:ext cx="7891500" cy="3416400"/>
          </a:xfrm>
          <a:prstGeom prst="rect">
            <a:avLst/>
          </a:prstGeom>
        </p:spPr>
        <p:txBody>
          <a:bodyPr anchorCtr="0" anchor="t" bIns="91425" lIns="91425" rIns="91425" tIns="91425"/>
          <a:lstStyle>
            <a:lvl1pPr lvl="0" rtl="0">
              <a:spcBef>
                <a:spcPts val="0"/>
              </a:spcBef>
              <a:buClr>
                <a:srgbClr val="1C304A"/>
              </a:buClr>
              <a:buChar char="●"/>
              <a:defRPr>
                <a:solidFill>
                  <a:srgbClr val="1C304A"/>
                </a:solidFill>
              </a:defRPr>
            </a:lvl1pPr>
            <a:lvl2pPr lvl="1" rtl="0">
              <a:spcBef>
                <a:spcPts val="0"/>
              </a:spcBef>
              <a:buClr>
                <a:srgbClr val="1C304A"/>
              </a:buClr>
              <a:buChar char="○"/>
              <a:defRPr>
                <a:solidFill>
                  <a:srgbClr val="1C304A"/>
                </a:solidFill>
              </a:defRPr>
            </a:lvl2pPr>
            <a:lvl3pPr lvl="2" rtl="0">
              <a:spcBef>
                <a:spcPts val="0"/>
              </a:spcBef>
              <a:buClr>
                <a:srgbClr val="1C304A"/>
              </a:buClr>
              <a:buChar char="■"/>
              <a:defRPr>
                <a:solidFill>
                  <a:srgbClr val="1C304A"/>
                </a:solidFill>
              </a:defRPr>
            </a:lvl3pPr>
            <a:lvl4pPr lvl="3" rtl="0">
              <a:spcBef>
                <a:spcPts val="0"/>
              </a:spcBef>
              <a:buClr>
                <a:srgbClr val="1C304A"/>
              </a:buClr>
              <a:buChar char="●"/>
              <a:defRPr>
                <a:solidFill>
                  <a:srgbClr val="1C304A"/>
                </a:solidFill>
              </a:defRPr>
            </a:lvl4pPr>
            <a:lvl5pPr lvl="4" rtl="0">
              <a:spcBef>
                <a:spcPts val="0"/>
              </a:spcBef>
              <a:buClr>
                <a:srgbClr val="1C304A"/>
              </a:buClr>
              <a:buChar char="○"/>
              <a:defRPr>
                <a:solidFill>
                  <a:srgbClr val="1C304A"/>
                </a:solidFill>
              </a:defRPr>
            </a:lvl5pPr>
            <a:lvl6pPr lvl="5" rtl="0">
              <a:spcBef>
                <a:spcPts val="0"/>
              </a:spcBef>
              <a:buClr>
                <a:srgbClr val="1C304A"/>
              </a:buClr>
              <a:buChar char="■"/>
              <a:defRPr>
                <a:solidFill>
                  <a:srgbClr val="1C304A"/>
                </a:solidFill>
              </a:defRPr>
            </a:lvl6pPr>
            <a:lvl7pPr lvl="6" rtl="0">
              <a:spcBef>
                <a:spcPts val="0"/>
              </a:spcBef>
              <a:buClr>
                <a:srgbClr val="1C304A"/>
              </a:buClr>
              <a:buChar char="●"/>
              <a:defRPr>
                <a:solidFill>
                  <a:srgbClr val="1C304A"/>
                </a:solidFill>
              </a:defRPr>
            </a:lvl7pPr>
            <a:lvl8pPr lvl="7" rtl="0">
              <a:spcBef>
                <a:spcPts val="0"/>
              </a:spcBef>
              <a:buClr>
                <a:srgbClr val="1C304A"/>
              </a:buClr>
              <a:buChar char="○"/>
              <a:defRPr>
                <a:solidFill>
                  <a:srgbClr val="1C304A"/>
                </a:solidFill>
              </a:defRPr>
            </a:lvl8pPr>
            <a:lvl9pPr lvl="8" rtl="0">
              <a:spcBef>
                <a:spcPts val="0"/>
              </a:spcBef>
              <a:buClr>
                <a:srgbClr val="1C304A"/>
              </a:buClr>
              <a:buChar char="■"/>
              <a:defRPr>
                <a:solidFill>
                  <a:srgbClr val="1C304A"/>
                </a:solidFill>
              </a:defRPr>
            </a:lvl9pPr>
          </a:lstStyle>
          <a:p/>
        </p:txBody>
      </p:sp>
      <p:sp>
        <p:nvSpPr>
          <p:cNvPr id="68" name="Shape 68"/>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white">
    <p:bg>
      <p:bgPr>
        <a:solidFill>
          <a:srgbClr val="FEFDFD"/>
        </a:solidFill>
      </p:bgPr>
    </p:bg>
    <p:spTree>
      <p:nvGrpSpPr>
        <p:cNvPr id="915" name="Shape 915"/>
        <p:cNvGrpSpPr/>
        <p:nvPr/>
      </p:nvGrpSpPr>
      <p:grpSpPr>
        <a:xfrm>
          <a:off x="0" y="0"/>
          <a:ext cx="0" cy="0"/>
          <a:chOff x="0" y="0"/>
          <a:chExt cx="0" cy="0"/>
        </a:xfrm>
      </p:grpSpPr>
      <p:sp>
        <p:nvSpPr>
          <p:cNvPr id="916" name="Shape 916"/>
          <p:cNvSpPr txBox="1"/>
          <p:nvPr>
            <p:ph idx="1"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17" name="Shape 917"/>
          <p:cNvSpPr txBox="1"/>
          <p:nvPr>
            <p:ph idx="2" type="body"/>
          </p:nvPr>
        </p:nvSpPr>
        <p:spPr>
          <a:xfrm>
            <a:off x="681820" y="1707939"/>
            <a:ext cx="5130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18" name="Shape 918"/>
          <p:cNvSpPr txBox="1"/>
          <p:nvPr>
            <p:ph idx="3"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19" name="Shape 919"/>
          <p:cNvSpPr txBox="1"/>
          <p:nvPr>
            <p:ph idx="4"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20" name="Shape 920"/>
          <p:cNvSpPr txBox="1"/>
          <p:nvPr>
            <p:ph idx="5" type="body"/>
          </p:nvPr>
        </p:nvSpPr>
        <p:spPr>
          <a:xfrm>
            <a:off x="3334773" y="1688889"/>
            <a:ext cx="5319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21" name="Shape 921"/>
          <p:cNvSpPr txBox="1"/>
          <p:nvPr>
            <p:ph idx="6"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22" name="Shape 922"/>
          <p:cNvSpPr txBox="1"/>
          <p:nvPr>
            <p:ph idx="7"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23" name="Shape 923"/>
          <p:cNvSpPr txBox="1"/>
          <p:nvPr>
            <p:ph idx="8" type="body"/>
          </p:nvPr>
        </p:nvSpPr>
        <p:spPr>
          <a:xfrm>
            <a:off x="5977042" y="1688889"/>
            <a:ext cx="6528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24" name="Shape 924"/>
          <p:cNvSpPr/>
          <p:nvPr/>
        </p:nvSpPr>
        <p:spPr>
          <a:xfrm>
            <a:off x="683418"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925" name="Shape 925"/>
          <p:cNvSpPr/>
          <p:nvPr/>
        </p:nvSpPr>
        <p:spPr>
          <a:xfrm>
            <a:off x="3338376"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926" name="Shape 926"/>
          <p:cNvSpPr/>
          <p:nvPr/>
        </p:nvSpPr>
        <p:spPr>
          <a:xfrm>
            <a:off x="5980645"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927" name="Shape 927"/>
          <p:cNvSpPr txBox="1"/>
          <p:nvPr>
            <p:ph idx="9"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28" name="Shape 928"/>
          <p:cNvSpPr txBox="1"/>
          <p:nvPr>
            <p:ph idx="13"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29" name="Shape 929"/>
          <p:cNvSpPr txBox="1"/>
          <p:nvPr>
            <p:ph idx="14"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30" name="Shape 93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dark">
    <p:bg>
      <p:bgPr>
        <a:solidFill>
          <a:srgbClr val="1C304A"/>
        </a:solidFill>
      </p:bgPr>
    </p:bg>
    <p:spTree>
      <p:nvGrpSpPr>
        <p:cNvPr id="931" name="Shape 931"/>
        <p:cNvGrpSpPr/>
        <p:nvPr/>
      </p:nvGrpSpPr>
      <p:grpSpPr>
        <a:xfrm>
          <a:off x="0" y="0"/>
          <a:ext cx="0" cy="0"/>
          <a:chOff x="0" y="0"/>
          <a:chExt cx="0" cy="0"/>
        </a:xfrm>
      </p:grpSpPr>
      <p:sp>
        <p:nvSpPr>
          <p:cNvPr id="932" name="Shape 932"/>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33" name="Shape 933"/>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34" name="Shape 934"/>
          <p:cNvSpPr/>
          <p:nvPr/>
        </p:nvSpPr>
        <p:spPr>
          <a:xfrm>
            <a:off x="68222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935" name="Shape 935"/>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36" name="Shape 936"/>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37" name="Shape 937"/>
          <p:cNvSpPr txBox="1"/>
          <p:nvPr>
            <p:ph idx="5" type="body"/>
          </p:nvPr>
        </p:nvSpPr>
        <p:spPr>
          <a:xfrm>
            <a:off x="2711462"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38" name="Shape 938"/>
          <p:cNvSpPr txBox="1"/>
          <p:nvPr>
            <p:ph idx="6" type="body"/>
          </p:nvPr>
        </p:nvSpPr>
        <p:spPr>
          <a:xfrm>
            <a:off x="4664849"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39" name="Shape 939"/>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40" name="Shape 940"/>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41" name="Shape 941"/>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42" name="Shape 942"/>
          <p:cNvSpPr txBox="1"/>
          <p:nvPr>
            <p:ph idx="13" type="body"/>
          </p:nvPr>
        </p:nvSpPr>
        <p:spPr>
          <a:xfrm>
            <a:off x="6598976"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43" name="Shape 943"/>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44" name="Shape 944"/>
          <p:cNvSpPr/>
          <p:nvPr/>
        </p:nvSpPr>
        <p:spPr>
          <a:xfrm>
            <a:off x="271295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945" name="Shape 945"/>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46" name="Shape 946"/>
          <p:cNvSpPr/>
          <p:nvPr/>
        </p:nvSpPr>
        <p:spPr>
          <a:xfrm>
            <a:off x="466367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947" name="Shape 947"/>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48" name="Shape 948"/>
          <p:cNvSpPr/>
          <p:nvPr/>
        </p:nvSpPr>
        <p:spPr>
          <a:xfrm>
            <a:off x="661439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949" name="Shape 949"/>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50" name="Shape 950"/>
          <p:cNvSpPr txBox="1"/>
          <p:nvPr>
            <p:ph idx="12" type="sldNum"/>
          </p:nvPr>
        </p:nvSpPr>
        <p:spPr>
          <a:xfrm>
            <a:off x="8320087" y="4814887"/>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00CFFF"/>
              </a:buClr>
              <a:buSzPct val="25000"/>
              <a:buFont typeface="Helvetica Neue"/>
              <a:buNone/>
            </a:pPr>
            <a:fld id="{00000000-1234-1234-1234-123412341234}" type="slidenum">
              <a:rPr b="0" i="0" lang="en" sz="8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white">
    <p:bg>
      <p:bgPr>
        <a:solidFill>
          <a:srgbClr val="FEFDFD"/>
        </a:solidFill>
      </p:bgPr>
    </p:bg>
    <p:spTree>
      <p:nvGrpSpPr>
        <p:cNvPr id="951" name="Shape 951"/>
        <p:cNvGrpSpPr/>
        <p:nvPr/>
      </p:nvGrpSpPr>
      <p:grpSpPr>
        <a:xfrm>
          <a:off x="0" y="0"/>
          <a:ext cx="0" cy="0"/>
          <a:chOff x="0" y="0"/>
          <a:chExt cx="0" cy="0"/>
        </a:xfrm>
      </p:grpSpPr>
      <p:sp>
        <p:nvSpPr>
          <p:cNvPr id="952" name="Shape 952"/>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53" name="Shape 953"/>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54" name="Shape 954"/>
          <p:cNvSpPr/>
          <p:nvPr/>
        </p:nvSpPr>
        <p:spPr>
          <a:xfrm>
            <a:off x="68222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955" name="Shape 955"/>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56" name="Shape 956"/>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57" name="Shape 957"/>
          <p:cNvSpPr txBox="1"/>
          <p:nvPr>
            <p:ph idx="5" type="body"/>
          </p:nvPr>
        </p:nvSpPr>
        <p:spPr>
          <a:xfrm>
            <a:off x="2711462" y="2510019"/>
            <a:ext cx="17744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58" name="Shape 958"/>
          <p:cNvSpPr txBox="1"/>
          <p:nvPr>
            <p:ph idx="6" type="body"/>
          </p:nvPr>
        </p:nvSpPr>
        <p:spPr>
          <a:xfrm>
            <a:off x="4664849"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59" name="Shape 959"/>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60" name="Shape 960"/>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61" name="Shape 961"/>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62" name="Shape 962"/>
          <p:cNvSpPr txBox="1"/>
          <p:nvPr>
            <p:ph idx="13" type="body"/>
          </p:nvPr>
        </p:nvSpPr>
        <p:spPr>
          <a:xfrm>
            <a:off x="6598976"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63" name="Shape 963"/>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64" name="Shape 964"/>
          <p:cNvSpPr/>
          <p:nvPr/>
        </p:nvSpPr>
        <p:spPr>
          <a:xfrm>
            <a:off x="271295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965" name="Shape 965"/>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66" name="Shape 966"/>
          <p:cNvSpPr/>
          <p:nvPr/>
        </p:nvSpPr>
        <p:spPr>
          <a:xfrm>
            <a:off x="466367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967" name="Shape 967"/>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68" name="Shape 968"/>
          <p:cNvSpPr/>
          <p:nvPr/>
        </p:nvSpPr>
        <p:spPr>
          <a:xfrm>
            <a:off x="661439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969" name="Shape 969"/>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70" name="Shape 97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 cols 4 white">
    <p:bg>
      <p:bgPr>
        <a:solidFill>
          <a:srgbClr val="FEFDFD"/>
        </a:solidFill>
      </p:bgPr>
    </p:bg>
    <p:spTree>
      <p:nvGrpSpPr>
        <p:cNvPr id="971" name="Shape 971"/>
        <p:cNvGrpSpPr/>
        <p:nvPr/>
      </p:nvGrpSpPr>
      <p:grpSpPr>
        <a:xfrm>
          <a:off x="0" y="0"/>
          <a:ext cx="0" cy="0"/>
          <a:chOff x="0" y="0"/>
          <a:chExt cx="0" cy="0"/>
        </a:xfrm>
      </p:grpSpPr>
      <p:sp>
        <p:nvSpPr>
          <p:cNvPr id="972" name="Shape 972"/>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73" name="Shape 973"/>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74" name="Shape 974"/>
          <p:cNvSpPr txBox="1"/>
          <p:nvPr>
            <p:ph idx="3" type="body"/>
          </p:nvPr>
        </p:nvSpPr>
        <p:spPr>
          <a:xfrm>
            <a:off x="684205" y="253637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75" name="Shape 975"/>
          <p:cNvSpPr txBox="1"/>
          <p:nvPr>
            <p:ph idx="4" type="body"/>
          </p:nvPr>
        </p:nvSpPr>
        <p:spPr>
          <a:xfrm>
            <a:off x="684205" y="1986144"/>
            <a:ext cx="1848300"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76" name="Shape 976"/>
          <p:cNvSpPr txBox="1"/>
          <p:nvPr>
            <p:ph idx="5" type="body"/>
          </p:nvPr>
        </p:nvSpPr>
        <p:spPr>
          <a:xfrm>
            <a:off x="271146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77" name="Shape 977"/>
          <p:cNvSpPr txBox="1"/>
          <p:nvPr>
            <p:ph idx="6" type="body"/>
          </p:nvPr>
        </p:nvSpPr>
        <p:spPr>
          <a:xfrm>
            <a:off x="4664849"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78" name="Shape 978"/>
          <p:cNvSpPr txBox="1"/>
          <p:nvPr>
            <p:ph idx="7" type="body"/>
          </p:nvPr>
        </p:nvSpPr>
        <p:spPr>
          <a:xfrm>
            <a:off x="659564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79" name="Shape 979"/>
          <p:cNvSpPr txBox="1"/>
          <p:nvPr>
            <p:ph idx="8" type="body"/>
          </p:nvPr>
        </p:nvSpPr>
        <p:spPr>
          <a:xfrm>
            <a:off x="270869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80" name="Shape 980"/>
          <p:cNvSpPr txBox="1"/>
          <p:nvPr>
            <p:ph idx="9" type="body"/>
          </p:nvPr>
        </p:nvSpPr>
        <p:spPr>
          <a:xfrm>
            <a:off x="466297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81" name="Shape 981"/>
          <p:cNvSpPr txBox="1"/>
          <p:nvPr>
            <p:ph idx="13" type="body"/>
          </p:nvPr>
        </p:nvSpPr>
        <p:spPr>
          <a:xfrm>
            <a:off x="6598976"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82" name="Shape 982"/>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3 col">
    <p:bg>
      <p:bgPr>
        <a:solidFill>
          <a:srgbClr val="FEFDFD"/>
        </a:solidFill>
      </p:bgPr>
    </p:bg>
    <p:spTree>
      <p:nvGrpSpPr>
        <p:cNvPr id="983" name="Shape 983"/>
        <p:cNvGrpSpPr/>
        <p:nvPr/>
      </p:nvGrpSpPr>
      <p:grpSpPr>
        <a:xfrm>
          <a:off x="0" y="0"/>
          <a:ext cx="0" cy="0"/>
          <a:chOff x="0" y="0"/>
          <a:chExt cx="0" cy="0"/>
        </a:xfrm>
      </p:grpSpPr>
      <p:sp>
        <p:nvSpPr>
          <p:cNvPr id="984" name="Shape 984"/>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85" name="Shape 985"/>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86" name="Shape 986"/>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87" name="Shape 98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hort text 2 col">
    <p:bg>
      <p:bgPr>
        <a:solidFill>
          <a:srgbClr val="FEFDFD"/>
        </a:solidFill>
      </p:bgPr>
    </p:bg>
    <p:spTree>
      <p:nvGrpSpPr>
        <p:cNvPr id="988" name="Shape 988"/>
        <p:cNvGrpSpPr/>
        <p:nvPr/>
      </p:nvGrpSpPr>
      <p:grpSpPr>
        <a:xfrm>
          <a:off x="0" y="0"/>
          <a:ext cx="0" cy="0"/>
          <a:chOff x="0" y="0"/>
          <a:chExt cx="0" cy="0"/>
        </a:xfrm>
      </p:grpSpPr>
      <p:sp>
        <p:nvSpPr>
          <p:cNvPr id="989" name="Shape 989"/>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38100" lvl="0" marL="114300" marR="0" rtl="0" algn="l">
              <a:lnSpc>
                <a:spcPct val="120000"/>
              </a:lnSpc>
              <a:spcBef>
                <a:spcPts val="900"/>
              </a:spcBef>
              <a:spcAft>
                <a:spcPts val="0"/>
              </a:spcAft>
              <a:buClr>
                <a:srgbClr val="1C304A"/>
              </a:buClr>
              <a:buSzPct val="100000"/>
              <a:buFont typeface="Helvetica Neue"/>
              <a:buChar char="•"/>
              <a:defRPr b="0" i="0" sz="12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90" name="Shape 990"/>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91" name="Shape 991"/>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92" name="Shape 992"/>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x2 col white">
    <p:bg>
      <p:bgPr>
        <a:solidFill>
          <a:srgbClr val="FEFDFD"/>
        </a:solidFill>
      </p:bgPr>
    </p:bg>
    <p:spTree>
      <p:nvGrpSpPr>
        <p:cNvPr id="993" name="Shape 993"/>
        <p:cNvGrpSpPr/>
        <p:nvPr/>
      </p:nvGrpSpPr>
      <p:grpSpPr>
        <a:xfrm>
          <a:off x="0" y="0"/>
          <a:ext cx="0" cy="0"/>
          <a:chOff x="0" y="0"/>
          <a:chExt cx="0" cy="0"/>
        </a:xfrm>
      </p:grpSpPr>
      <p:sp>
        <p:nvSpPr>
          <p:cNvPr id="994" name="Shape 994"/>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95" name="Shape 995"/>
          <p:cNvSpPr txBox="1"/>
          <p:nvPr>
            <p:ph idx="2" type="body"/>
          </p:nvPr>
        </p:nvSpPr>
        <p:spPr>
          <a:xfrm>
            <a:off x="688273"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96" name="Shape 996"/>
          <p:cNvSpPr txBox="1"/>
          <p:nvPr>
            <p:ph idx="3" type="body"/>
          </p:nvPr>
        </p:nvSpPr>
        <p:spPr>
          <a:xfrm>
            <a:off x="4663661"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97" name="Shape 997"/>
          <p:cNvSpPr txBox="1"/>
          <p:nvPr>
            <p:ph idx="4" type="body"/>
          </p:nvPr>
        </p:nvSpPr>
        <p:spPr>
          <a:xfrm>
            <a:off x="684690"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98" name="Shape 998"/>
          <p:cNvSpPr txBox="1"/>
          <p:nvPr>
            <p:ph idx="5" type="body"/>
          </p:nvPr>
        </p:nvSpPr>
        <p:spPr>
          <a:xfrm>
            <a:off x="4659808"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999" name="Shape 999"/>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 col">
    <p:bg>
      <p:bgPr>
        <a:solidFill>
          <a:srgbClr val="FEFDFD"/>
        </a:solidFill>
      </p:bgPr>
    </p:bg>
    <p:spTree>
      <p:nvGrpSpPr>
        <p:cNvPr id="1000" name="Shape 1000"/>
        <p:cNvGrpSpPr/>
        <p:nvPr/>
      </p:nvGrpSpPr>
      <p:grpSpPr>
        <a:xfrm>
          <a:off x="0" y="0"/>
          <a:ext cx="0" cy="0"/>
          <a:chOff x="0" y="0"/>
          <a:chExt cx="0" cy="0"/>
        </a:xfrm>
      </p:grpSpPr>
      <p:sp>
        <p:nvSpPr>
          <p:cNvPr id="1001" name="Shape 1001"/>
          <p:cNvSpPr txBox="1"/>
          <p:nvPr>
            <p:ph idx="1" type="body"/>
          </p:nvPr>
        </p:nvSpPr>
        <p:spPr>
          <a:xfrm>
            <a:off x="692583" y="1502020"/>
            <a:ext cx="7758899" cy="3087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02" name="Shape 1002"/>
          <p:cNvSpPr txBox="1"/>
          <p:nvPr>
            <p:ph idx="2"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03" name="Shape 100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p:bg>
      <p:bgPr>
        <a:solidFill>
          <a:srgbClr val="FEFDFD"/>
        </a:solidFill>
      </p:bgPr>
    </p:bg>
    <p:spTree>
      <p:nvGrpSpPr>
        <p:cNvPr id="1004" name="Shape 1004"/>
        <p:cNvGrpSpPr/>
        <p:nvPr/>
      </p:nvGrpSpPr>
      <p:grpSpPr>
        <a:xfrm>
          <a:off x="0" y="0"/>
          <a:ext cx="0" cy="0"/>
          <a:chOff x="0" y="0"/>
          <a:chExt cx="0" cy="0"/>
        </a:xfrm>
      </p:grpSpPr>
      <p:sp>
        <p:nvSpPr>
          <p:cNvPr id="1005" name="Shape 1005"/>
          <p:cNvSpPr txBox="1"/>
          <p:nvPr>
            <p:ph idx="1" type="body"/>
          </p:nvPr>
        </p:nvSpPr>
        <p:spPr>
          <a:xfrm>
            <a:off x="664959" y="614869"/>
            <a:ext cx="7346099" cy="4476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14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06" name="Shape 100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graphicFrame>
        <p:nvGraphicFramePr>
          <p:cNvPr id="1007" name="Shape 1007"/>
          <p:cNvGraphicFramePr/>
          <p:nvPr/>
        </p:nvGraphicFramePr>
        <p:xfrm>
          <a:off x="692757" y="1247097"/>
          <a:ext cx="3000000" cy="3000000"/>
        </p:xfrm>
        <a:graphic>
          <a:graphicData uri="http://schemas.openxmlformats.org/drawingml/2006/table">
            <a:tbl>
              <a:tblPr>
                <a:noFill/>
                <a:tableStyleId>{42E10B30-46E5-4211-915B-2775F19F5AFA}</a:tableStyleId>
              </a:tblPr>
              <a:tblGrid>
                <a:gridCol w="1063600"/>
                <a:gridCol w="2231975"/>
                <a:gridCol w="4324425"/>
              </a:tblGrid>
              <a:tr h="244475">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Time</a:t>
                      </a:r>
                    </a:p>
                  </a:txBody>
                  <a:tcPr marT="57150" marB="57150" marR="57150" marL="57150" anchor="ctr">
                    <a:lnL cap="flat" cmpd="sng" w="9525">
                      <a:solidFill>
                        <a:srgbClr val="000000"/>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Activity</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800" u="none" cap="none" strike="noStrike">
                          <a:solidFill>
                            <a:srgbClr val="FEFDFD"/>
                          </a:solidFill>
                          <a:latin typeface="Helvetica Neue"/>
                          <a:ea typeface="Helvetica Neue"/>
                          <a:cs typeface="Helvetica Neue"/>
                          <a:sym typeface="Helvetica Neue"/>
                        </a:rPr>
                        <a:t>Objective</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9:00–10:00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Introductions &amp; Icebreaker</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Better understand roles and objectives and discuss success and risks.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10:00–11:00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Values Discuss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Align around guiding principles to inform our visual design exploration.</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11:00–12:00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Mood Board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Gallery Walk</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Group and sort imagery into potential design directions. </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12:00–1:00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Lunch /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Review Analogous Space</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Evaluate materials produced by consultancies similar to 18F.</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1:00–3:00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Direction Exploration Sprint</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Individually explore a potential direction that embodies our principles.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3:00–4:00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Review and Discuss Progress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What’s working and not? What should we move forward?</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394150">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4:00–5:00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Next Steps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Divide and conquer. Plan for day 2.</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r>
            </a:tbl>
          </a:graphicData>
        </a:graphic>
      </p:graphicFrame>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 Image 1/2">
    <p:bg>
      <p:bgPr>
        <a:solidFill>
          <a:srgbClr val="1C304A"/>
        </a:solidFill>
      </p:bgPr>
    </p:bg>
    <p:spTree>
      <p:nvGrpSpPr>
        <p:cNvPr id="1008" name="Shape 1008"/>
        <p:cNvGrpSpPr/>
        <p:nvPr/>
      </p:nvGrpSpPr>
      <p:grpSpPr>
        <a:xfrm>
          <a:off x="0" y="0"/>
          <a:ext cx="0" cy="0"/>
          <a:chOff x="0" y="0"/>
          <a:chExt cx="0" cy="0"/>
        </a:xfrm>
      </p:grpSpPr>
      <p:sp>
        <p:nvSpPr>
          <p:cNvPr id="1009" name="Shape 1009"/>
          <p:cNvSpPr/>
          <p:nvPr>
            <p:ph idx="2" type="pic"/>
          </p:nvPr>
        </p:nvSpPr>
        <p:spPr>
          <a:xfrm flipH="1">
            <a:off x="4576825" y="-26882"/>
            <a:ext cx="4573500" cy="5197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10" name="Shape 1010"/>
          <p:cNvSpPr txBox="1"/>
          <p:nvPr>
            <p:ph idx="1" type="body"/>
          </p:nvPr>
        </p:nvSpPr>
        <p:spPr>
          <a:xfrm>
            <a:off x="664959" y="614869"/>
            <a:ext cx="30132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11" name="Shape 1011"/>
          <p:cNvSpPr txBox="1"/>
          <p:nvPr>
            <p:ph idx="3" type="body"/>
          </p:nvPr>
        </p:nvSpPr>
        <p:spPr>
          <a:xfrm>
            <a:off x="669721" y="945387"/>
            <a:ext cx="30038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12" name="Shape 1012"/>
          <p:cNvSpPr txBox="1"/>
          <p:nvPr>
            <p:ph idx="4" type="body"/>
          </p:nvPr>
        </p:nvSpPr>
        <p:spPr>
          <a:xfrm>
            <a:off x="686182" y="4349319"/>
            <a:ext cx="2988899"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13" name="Shape 1013"/>
          <p:cNvSpPr txBox="1"/>
          <p:nvPr>
            <p:ph idx="5" type="body"/>
          </p:nvPr>
        </p:nvSpPr>
        <p:spPr>
          <a:xfrm>
            <a:off x="677116" y="1850822"/>
            <a:ext cx="2988899" cy="218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14" name="Shape 1014"/>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2 column">
    <p:bg>
      <p:bgPr>
        <a:solidFill>
          <a:srgbClr val="FFFFFF"/>
        </a:solidFill>
      </p:bgPr>
    </p:bg>
    <p:spTree>
      <p:nvGrpSpPr>
        <p:cNvPr id="69" name="Shape 69"/>
        <p:cNvGrpSpPr/>
        <p:nvPr/>
      </p:nvGrpSpPr>
      <p:grpSpPr>
        <a:xfrm>
          <a:off x="0" y="0"/>
          <a:ext cx="0" cy="0"/>
          <a:chOff x="0" y="0"/>
          <a:chExt cx="0" cy="0"/>
        </a:xfrm>
      </p:grpSpPr>
      <p:sp>
        <p:nvSpPr>
          <p:cNvPr id="70" name="Shape 70"/>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71" name="Shape 71"/>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72" name="Shape 72"/>
          <p:cNvSpPr txBox="1"/>
          <p:nvPr>
            <p:ph idx="1" type="body"/>
          </p:nvPr>
        </p:nvSpPr>
        <p:spPr>
          <a:xfrm>
            <a:off x="725280" y="1722019"/>
            <a:ext cx="3617699" cy="2637599"/>
          </a:xfrm>
          <a:prstGeom prst="rect">
            <a:avLst/>
          </a:prstGeom>
        </p:spPr>
        <p:txBody>
          <a:bodyPr anchorCtr="0" anchor="t" bIns="91425" lIns="91425" rIns="91425" tIns="91425"/>
          <a:lstStyle>
            <a:lvl1pPr lvl="0" rtl="0">
              <a:spcBef>
                <a:spcPts val="0"/>
              </a:spcBef>
              <a:spcAft>
                <a:spcPts val="1000"/>
              </a:spcAft>
              <a:buSzPct val="100000"/>
              <a:defRPr sz="1200"/>
            </a:lvl1pPr>
            <a:lvl2pPr lvl="1" rtl="0">
              <a:spcBef>
                <a:spcPts val="0"/>
              </a:spcBef>
              <a:spcAft>
                <a:spcPts val="1000"/>
              </a:spcAft>
              <a:buSzPct val="100000"/>
              <a:defRPr sz="1200"/>
            </a:lvl2pPr>
            <a:lvl3pPr lvl="2" rtl="0">
              <a:spcBef>
                <a:spcPts val="0"/>
              </a:spcBef>
              <a:spcAft>
                <a:spcPts val="1000"/>
              </a:spcAft>
              <a:buSzPct val="100000"/>
              <a:defRPr sz="1200"/>
            </a:lvl3pPr>
            <a:lvl4pPr lvl="3" rtl="0">
              <a:spcBef>
                <a:spcPts val="0"/>
              </a:spcBef>
              <a:spcAft>
                <a:spcPts val="1000"/>
              </a:spcAft>
              <a:buSzPct val="100000"/>
              <a:defRPr sz="1200"/>
            </a:lvl4pPr>
            <a:lvl5pPr lvl="4" rtl="0">
              <a:spcBef>
                <a:spcPts val="0"/>
              </a:spcBef>
              <a:spcAft>
                <a:spcPts val="1000"/>
              </a:spcAft>
              <a:buSzPct val="100000"/>
              <a:defRPr sz="1200"/>
            </a:lvl5pPr>
            <a:lvl6pPr lvl="5" rtl="0">
              <a:spcBef>
                <a:spcPts val="0"/>
              </a:spcBef>
              <a:spcAft>
                <a:spcPts val="1000"/>
              </a:spcAft>
              <a:buSzPct val="100000"/>
              <a:defRPr sz="1200"/>
            </a:lvl6pPr>
            <a:lvl7pPr lvl="6" rtl="0">
              <a:spcBef>
                <a:spcPts val="0"/>
              </a:spcBef>
              <a:spcAft>
                <a:spcPts val="1000"/>
              </a:spcAft>
              <a:buSzPct val="100000"/>
              <a:defRPr sz="1200"/>
            </a:lvl7pPr>
            <a:lvl8pPr lvl="7" rtl="0">
              <a:spcBef>
                <a:spcPts val="0"/>
              </a:spcBef>
              <a:spcAft>
                <a:spcPts val="1000"/>
              </a:spcAft>
              <a:buSzPct val="100000"/>
              <a:defRPr sz="1200"/>
            </a:lvl8pPr>
            <a:lvl9pPr lvl="8" rtl="0">
              <a:spcBef>
                <a:spcPts val="0"/>
              </a:spcBef>
              <a:spcAft>
                <a:spcPts val="1000"/>
              </a:spcAft>
              <a:buSzPct val="100000"/>
              <a:defRPr sz="1200"/>
            </a:lvl9pPr>
          </a:lstStyle>
          <a:p/>
        </p:txBody>
      </p:sp>
      <p:sp>
        <p:nvSpPr>
          <p:cNvPr id="73" name="Shape 73"/>
          <p:cNvSpPr txBox="1"/>
          <p:nvPr>
            <p:ph idx="2" type="body"/>
          </p:nvPr>
        </p:nvSpPr>
        <p:spPr>
          <a:xfrm>
            <a:off x="4675869" y="1745269"/>
            <a:ext cx="3617699" cy="2637599"/>
          </a:xfrm>
          <a:prstGeom prst="rect">
            <a:avLst/>
          </a:prstGeom>
        </p:spPr>
        <p:txBody>
          <a:bodyPr anchorCtr="0" anchor="t" bIns="91425" lIns="91425" rIns="91425" tIns="91425"/>
          <a:lstStyle>
            <a:lvl1pPr lvl="0" rtl="0">
              <a:spcBef>
                <a:spcPts val="0"/>
              </a:spcBef>
              <a:spcAft>
                <a:spcPts val="1000"/>
              </a:spcAft>
              <a:buSzPct val="100000"/>
              <a:defRPr sz="1200"/>
            </a:lvl1pPr>
            <a:lvl2pPr lvl="1" rtl="0">
              <a:spcBef>
                <a:spcPts val="0"/>
              </a:spcBef>
              <a:spcAft>
                <a:spcPts val="1000"/>
              </a:spcAft>
              <a:buSzPct val="100000"/>
              <a:defRPr sz="1200"/>
            </a:lvl2pPr>
            <a:lvl3pPr lvl="2" rtl="0">
              <a:spcBef>
                <a:spcPts val="0"/>
              </a:spcBef>
              <a:spcAft>
                <a:spcPts val="1000"/>
              </a:spcAft>
              <a:buSzPct val="100000"/>
              <a:defRPr sz="1200"/>
            </a:lvl3pPr>
            <a:lvl4pPr lvl="3" rtl="0">
              <a:spcBef>
                <a:spcPts val="0"/>
              </a:spcBef>
              <a:spcAft>
                <a:spcPts val="1000"/>
              </a:spcAft>
              <a:buSzPct val="100000"/>
              <a:defRPr sz="1200"/>
            </a:lvl4pPr>
            <a:lvl5pPr lvl="4" rtl="0">
              <a:spcBef>
                <a:spcPts val="0"/>
              </a:spcBef>
              <a:spcAft>
                <a:spcPts val="1000"/>
              </a:spcAft>
              <a:buSzPct val="100000"/>
              <a:defRPr sz="1200"/>
            </a:lvl5pPr>
            <a:lvl6pPr lvl="5" rtl="0">
              <a:spcBef>
                <a:spcPts val="0"/>
              </a:spcBef>
              <a:spcAft>
                <a:spcPts val="1000"/>
              </a:spcAft>
              <a:buSzPct val="100000"/>
              <a:defRPr sz="1200"/>
            </a:lvl6pPr>
            <a:lvl7pPr lvl="6" rtl="0">
              <a:spcBef>
                <a:spcPts val="0"/>
              </a:spcBef>
              <a:spcAft>
                <a:spcPts val="1000"/>
              </a:spcAft>
              <a:buSzPct val="100000"/>
              <a:defRPr sz="1200"/>
            </a:lvl7pPr>
            <a:lvl8pPr lvl="7" rtl="0">
              <a:spcBef>
                <a:spcPts val="0"/>
              </a:spcBef>
              <a:spcAft>
                <a:spcPts val="1000"/>
              </a:spcAft>
              <a:buSzPct val="100000"/>
              <a:defRPr sz="1200"/>
            </a:lvl8pPr>
            <a:lvl9pPr lvl="8" rtl="0">
              <a:spcBef>
                <a:spcPts val="0"/>
              </a:spcBef>
              <a:spcAft>
                <a:spcPts val="1000"/>
              </a:spcAft>
              <a:buSzPct val="100000"/>
              <a:defRPr sz="1200"/>
            </a:lvl9pPr>
          </a:lstStyle>
          <a:p/>
        </p:txBody>
      </p:sp>
      <p:sp>
        <p:nvSpPr>
          <p:cNvPr id="74" name="Shape 74"/>
          <p:cNvSpPr txBox="1"/>
          <p:nvPr>
            <p:ph idx="3"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Photo">
    <p:bg>
      <p:bgPr>
        <a:solidFill>
          <a:srgbClr val="FEFDFD"/>
        </a:solidFill>
      </p:bgPr>
    </p:bg>
    <p:spTree>
      <p:nvGrpSpPr>
        <p:cNvPr id="1015" name="Shape 1015"/>
        <p:cNvGrpSpPr/>
        <p:nvPr/>
      </p:nvGrpSpPr>
      <p:grpSpPr>
        <a:xfrm>
          <a:off x="0" y="0"/>
          <a:ext cx="0" cy="0"/>
          <a:chOff x="0" y="0"/>
          <a:chExt cx="0" cy="0"/>
        </a:xfrm>
      </p:grpSpPr>
      <p:sp>
        <p:nvSpPr>
          <p:cNvPr id="1016" name="Shape 1016"/>
          <p:cNvSpPr/>
          <p:nvPr>
            <p:ph idx="2" type="pic"/>
          </p:nvPr>
        </p:nvSpPr>
        <p:spPr>
          <a:xfrm>
            <a:off x="-9165" y="-7586"/>
            <a:ext cx="9162300" cy="5158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17" name="Shape 1017"/>
          <p:cNvSpPr/>
          <p:nvPr/>
        </p:nvSpPr>
        <p:spPr>
          <a:xfrm>
            <a:off x="4954209" y="3730636"/>
            <a:ext cx="2799900" cy="576300"/>
          </a:xfrm>
          <a:prstGeom prst="rect">
            <a:avLst/>
          </a:prstGeom>
          <a:noFill/>
          <a:ln>
            <a:noFill/>
          </a:ln>
        </p:spPr>
        <p:txBody>
          <a:bodyPr anchorCtr="0" anchor="t" bIns="0" lIns="0" rIns="0" tIns="0">
            <a:noAutofit/>
          </a:bodyPr>
          <a:lstStyle/>
          <a:p>
            <a:pPr indent="0" lvl="0" marL="0" marR="0" rtl="0" algn="l">
              <a:lnSpc>
                <a:spcPct val="80000"/>
              </a:lnSpc>
              <a:spcBef>
                <a:spcPts val="0"/>
              </a:spcBef>
              <a:spcAft>
                <a:spcPts val="0"/>
              </a:spcAft>
              <a:buClr>
                <a:srgbClr val="1C304A"/>
              </a:buClr>
              <a:buSzPct val="25000"/>
              <a:buFont typeface="Helvetica Neue"/>
              <a:buNone/>
            </a:pPr>
            <a:r>
              <a:rPr b="1" i="0" lang="en" sz="3800" u="none" cap="none" strike="noStrike">
                <a:solidFill>
                  <a:srgbClr val="1C304A"/>
                </a:solidFill>
                <a:latin typeface="Helvetica Neue"/>
                <a:ea typeface="Helvetica Neue"/>
                <a:cs typeface="Helvetica Neue"/>
                <a:sym typeface="Helvetica Neue"/>
              </a:rPr>
              <a:t>We are 18F!</a:t>
            </a:r>
          </a:p>
        </p:txBody>
      </p:sp>
      <p:sp>
        <p:nvSpPr>
          <p:cNvPr id="1018" name="Shape 1018"/>
          <p:cNvSpPr txBox="1"/>
          <p:nvPr>
            <p:ph idx="1" type="body"/>
          </p:nvPr>
        </p:nvSpPr>
        <p:spPr>
          <a:xfrm>
            <a:off x="4661551" y="3432968"/>
            <a:ext cx="3794100" cy="1029300"/>
          </a:xfrm>
          <a:prstGeom prst="rect">
            <a:avLst/>
          </a:prstGeom>
          <a:solidFill>
            <a:srgbClr val="00CFFF"/>
          </a:solid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19" name="Shape 1019"/>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Text">
    <p:bg>
      <p:bgPr>
        <a:solidFill>
          <a:srgbClr val="1C304A"/>
        </a:solidFill>
      </p:bgPr>
    </p:bg>
    <p:spTree>
      <p:nvGrpSpPr>
        <p:cNvPr id="1020" name="Shape 1020"/>
        <p:cNvGrpSpPr/>
        <p:nvPr/>
      </p:nvGrpSpPr>
      <p:grpSpPr>
        <a:xfrm>
          <a:off x="0" y="0"/>
          <a:ext cx="0" cy="0"/>
          <a:chOff x="0" y="0"/>
          <a:chExt cx="0" cy="0"/>
        </a:xfrm>
      </p:grpSpPr>
      <p:sp>
        <p:nvSpPr>
          <p:cNvPr id="1021" name="Shape 1021"/>
          <p:cNvSpPr txBox="1"/>
          <p:nvPr>
            <p:ph idx="1" type="body"/>
          </p:nvPr>
        </p:nvSpPr>
        <p:spPr>
          <a:xfrm>
            <a:off x="657225" y="1200150"/>
            <a:ext cx="7273799" cy="1679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22" name="Shape 1022"/>
          <p:cNvSpPr txBox="1"/>
          <p:nvPr>
            <p:ph idx="2" type="body"/>
          </p:nvPr>
        </p:nvSpPr>
        <p:spPr>
          <a:xfrm>
            <a:off x="668741" y="3999997"/>
            <a:ext cx="3238499" cy="51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023" name="Shape 1023"/>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1024" name="Shape 1024"/>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rtners">
    <p:bg>
      <p:bgPr>
        <a:solidFill>
          <a:srgbClr val="FEFDFD"/>
        </a:solidFill>
      </p:bgPr>
    </p:bg>
    <p:spTree>
      <p:nvGrpSpPr>
        <p:cNvPr id="1025" name="Shape 1025"/>
        <p:cNvGrpSpPr/>
        <p:nvPr/>
      </p:nvGrpSpPr>
      <p:grpSpPr>
        <a:xfrm>
          <a:off x="0" y="0"/>
          <a:ext cx="0" cy="0"/>
          <a:chOff x="0" y="0"/>
          <a:chExt cx="0" cy="0"/>
        </a:xfrm>
      </p:grpSpPr>
      <p:sp>
        <p:nvSpPr>
          <p:cNvPr id="1026" name="Shape 1026"/>
          <p:cNvSpPr txBox="1"/>
          <p:nvPr>
            <p:ph idx="1" type="body"/>
          </p:nvPr>
        </p:nvSpPr>
        <p:spPr>
          <a:xfrm>
            <a:off x="671453" y="644831"/>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27" name="Shape 1027"/>
          <p:cNvSpPr/>
          <p:nvPr>
            <p:ph idx="2" type="pic"/>
          </p:nvPr>
        </p:nvSpPr>
        <p:spPr>
          <a:xfrm>
            <a:off x="4806048" y="1648674"/>
            <a:ext cx="2156999" cy="2156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028" name="Shape 1028"/>
          <p:cNvPicPr preferRelativeResize="0"/>
          <p:nvPr/>
        </p:nvPicPr>
        <p:blipFill rotWithShape="1">
          <a:blip r:embed="rId2">
            <a:alphaModFix/>
          </a:blip>
          <a:srcRect b="0" l="0" r="0" t="0"/>
          <a:stretch/>
        </p:blipFill>
        <p:spPr>
          <a:xfrm>
            <a:off x="2080404" y="1747032"/>
            <a:ext cx="1960200" cy="1960200"/>
          </a:xfrm>
          <a:prstGeom prst="rect">
            <a:avLst/>
          </a:prstGeom>
          <a:noFill/>
          <a:ln>
            <a:noFill/>
          </a:ln>
        </p:spPr>
      </p:pic>
      <p:sp>
        <p:nvSpPr>
          <p:cNvPr id="1029" name="Shape 1029"/>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Logo">
    <p:spTree>
      <p:nvGrpSpPr>
        <p:cNvPr id="1030" name="Shape 1030"/>
        <p:cNvGrpSpPr/>
        <p:nvPr/>
      </p:nvGrpSpPr>
      <p:grpSpPr>
        <a:xfrm>
          <a:off x="0" y="0"/>
          <a:ext cx="0" cy="0"/>
          <a:chOff x="0" y="0"/>
          <a:chExt cx="0" cy="0"/>
        </a:xfrm>
      </p:grpSpPr>
      <p:pic>
        <p:nvPicPr>
          <p:cNvPr id="1031" name="Shape 1031"/>
          <p:cNvPicPr preferRelativeResize="0"/>
          <p:nvPr/>
        </p:nvPicPr>
        <p:blipFill rotWithShape="1">
          <a:blip r:embed="rId2">
            <a:alphaModFix/>
          </a:blip>
          <a:srcRect b="0" l="0" r="0" t="0"/>
          <a:stretch/>
        </p:blipFill>
        <p:spPr>
          <a:xfrm>
            <a:off x="4111515" y="2082690"/>
            <a:ext cx="921000" cy="921000"/>
          </a:xfrm>
          <a:prstGeom prst="rect">
            <a:avLst/>
          </a:prstGeom>
          <a:noFill/>
          <a:ln>
            <a:noFill/>
          </a:ln>
        </p:spPr>
      </p:pic>
      <p:sp>
        <p:nvSpPr>
          <p:cNvPr id="1032" name="Shape 1032"/>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FEFDFD"/>
        </a:solidFill>
      </p:bgPr>
    </p:bg>
    <p:spTree>
      <p:nvGrpSpPr>
        <p:cNvPr id="1033" name="Shape 1033"/>
        <p:cNvGrpSpPr/>
        <p:nvPr/>
      </p:nvGrpSpPr>
      <p:grpSpPr>
        <a:xfrm>
          <a:off x="0" y="0"/>
          <a:ext cx="0" cy="0"/>
          <a:chOff x="0" y="0"/>
          <a:chExt cx="0" cy="0"/>
        </a:xfrm>
      </p:grpSpPr>
      <p:sp>
        <p:nvSpPr>
          <p:cNvPr id="1034" name="Shape 1034"/>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1">
    <p:spTree>
      <p:nvGrpSpPr>
        <p:cNvPr id="1035" name="Shape 1035"/>
        <p:cNvGrpSpPr/>
        <p:nvPr/>
      </p:nvGrpSpPr>
      <p:grpSpPr>
        <a:xfrm>
          <a:off x="0" y="0"/>
          <a:ext cx="0" cy="0"/>
          <a:chOff x="0" y="0"/>
          <a:chExt cx="0" cy="0"/>
        </a:xfrm>
      </p:grpSpPr>
      <p:sp>
        <p:nvSpPr>
          <p:cNvPr id="1036" name="Shape 1036"/>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037" name="Shape 1037"/>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038" name="Shape 1038"/>
          <p:cNvSpPr txBox="1"/>
          <p:nvPr>
            <p:ph type="ctrTitle"/>
          </p:nvPr>
        </p:nvSpPr>
        <p:spPr>
          <a:xfrm>
            <a:off x="390525" y="1819275"/>
            <a:ext cx="8222100" cy="933599"/>
          </a:xfrm>
          <a:prstGeom prst="rect">
            <a:avLst/>
          </a:prstGeom>
        </p:spPr>
        <p:txBody>
          <a:bodyPr anchorCtr="0" anchor="b" bIns="34275" lIns="34275" rIns="34275" tIns="3427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039" name="Shape 1039"/>
          <p:cNvSpPr txBox="1"/>
          <p:nvPr>
            <p:ph idx="1" type="subTitle"/>
          </p:nvPr>
        </p:nvSpPr>
        <p:spPr>
          <a:xfrm>
            <a:off x="390525" y="2789130"/>
            <a:ext cx="8222100" cy="432899"/>
          </a:xfrm>
          <a:prstGeom prst="rect">
            <a:avLst/>
          </a:prstGeom>
        </p:spPr>
        <p:txBody>
          <a:bodyPr anchorCtr="0" anchor="t" bIns="34275" lIns="34275" rIns="34275" tIns="3427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040" name="Shape 1040"/>
          <p:cNvSpPr txBox="1"/>
          <p:nvPr>
            <p:ph idx="12" type="sldNum"/>
          </p:nvPr>
        </p:nvSpPr>
        <p:spPr>
          <a:xfrm>
            <a:off x="8523541" y="4695623"/>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Bullets 2 1 1 1">
    <p:bg>
      <p:bgPr>
        <a:solidFill>
          <a:srgbClr val="FFFFFF"/>
        </a:solidFill>
      </p:bgPr>
    </p:bg>
    <p:spTree>
      <p:nvGrpSpPr>
        <p:cNvPr id="1041" name="Shape 1041"/>
        <p:cNvGrpSpPr/>
        <p:nvPr/>
      </p:nvGrpSpPr>
      <p:grpSpPr>
        <a:xfrm>
          <a:off x="0" y="0"/>
          <a:ext cx="0" cy="0"/>
          <a:chOff x="0" y="0"/>
          <a:chExt cx="0" cy="0"/>
        </a:xfrm>
      </p:grpSpPr>
      <p:sp>
        <p:nvSpPr>
          <p:cNvPr id="1042" name="Shape 1042"/>
          <p:cNvSpPr txBox="1"/>
          <p:nvPr>
            <p:ph idx="12" type="sldNum"/>
          </p:nvPr>
        </p:nvSpPr>
        <p:spPr>
          <a:xfrm>
            <a:off x="8472450" y="4765388"/>
            <a:ext cx="548699" cy="2619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sz="600">
                <a:solidFill>
                  <a:srgbClr val="000000"/>
                </a:solidFill>
              </a:rPr>
              <a:t>‹#›</a:t>
            </a:fld>
          </a:p>
        </p:txBody>
      </p:sp>
      <p:sp>
        <p:nvSpPr>
          <p:cNvPr id="1043" name="Shape 1043"/>
          <p:cNvSpPr txBox="1"/>
          <p:nvPr>
            <p:ph type="ctrTitle"/>
          </p:nvPr>
        </p:nvSpPr>
        <p:spPr>
          <a:xfrm>
            <a:off x="718661" y="614726"/>
            <a:ext cx="7386599" cy="844199"/>
          </a:xfrm>
          <a:prstGeom prst="rect">
            <a:avLst/>
          </a:prstGeom>
        </p:spPr>
        <p:txBody>
          <a:bodyPr anchorCtr="0" anchor="t" bIns="34275" lIns="34275" rIns="34275" tIns="3427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044" name="Shape 1044"/>
          <p:cNvSpPr txBox="1"/>
          <p:nvPr>
            <p:ph idx="1" type="subTitle"/>
          </p:nvPr>
        </p:nvSpPr>
        <p:spPr>
          <a:xfrm>
            <a:off x="718647" y="292250"/>
            <a:ext cx="5017500" cy="667499"/>
          </a:xfrm>
          <a:prstGeom prst="rect">
            <a:avLst/>
          </a:prstGeom>
        </p:spPr>
        <p:txBody>
          <a:bodyPr anchorCtr="0" anchor="ctr" bIns="34275" lIns="34275" rIns="34275" tIns="3427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045" name="Shape 1045"/>
          <p:cNvSpPr txBox="1"/>
          <p:nvPr>
            <p:ph idx="2" type="body"/>
          </p:nvPr>
        </p:nvSpPr>
        <p:spPr>
          <a:xfrm>
            <a:off x="8735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046" name="Shape 1046"/>
          <p:cNvSpPr txBox="1"/>
          <p:nvPr>
            <p:ph idx="3" type="body"/>
          </p:nvPr>
        </p:nvSpPr>
        <p:spPr>
          <a:xfrm>
            <a:off x="24037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047" name="Shape 1047"/>
          <p:cNvSpPr txBox="1"/>
          <p:nvPr>
            <p:ph idx="4" type="body"/>
          </p:nvPr>
        </p:nvSpPr>
        <p:spPr>
          <a:xfrm>
            <a:off x="39339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048" name="Shape 1048"/>
          <p:cNvSpPr txBox="1"/>
          <p:nvPr>
            <p:ph idx="5" type="body"/>
          </p:nvPr>
        </p:nvSpPr>
        <p:spPr>
          <a:xfrm>
            <a:off x="5464138" y="3007750"/>
            <a:ext cx="2768700"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1049" name="Shape 1049"/>
        <p:cNvGrpSpPr/>
        <p:nvPr/>
      </p:nvGrpSpPr>
      <p:grpSpPr>
        <a:xfrm>
          <a:off x="0" y="0"/>
          <a:ext cx="0" cy="0"/>
          <a:chOff x="0" y="0"/>
          <a:chExt cx="0" cy="0"/>
        </a:xfrm>
      </p:grpSpPr>
      <p:sp>
        <p:nvSpPr>
          <p:cNvPr id="1050" name="Shape 1050"/>
          <p:cNvSpPr txBox="1"/>
          <p:nvPr>
            <p:ph type="ctrTitle"/>
          </p:nvPr>
        </p:nvSpPr>
        <p:spPr>
          <a:xfrm>
            <a:off x="311708" y="744575"/>
            <a:ext cx="8520599" cy="2052599"/>
          </a:xfrm>
          <a:prstGeom prst="rect">
            <a:avLst/>
          </a:prstGeom>
        </p:spPr>
        <p:txBody>
          <a:bodyPr anchorCtr="0" anchor="b" bIns="34275" lIns="34275" rIns="34275" tIns="3427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051" name="Shape 1051"/>
          <p:cNvSpPr txBox="1"/>
          <p:nvPr>
            <p:ph idx="1" type="subTitle"/>
          </p:nvPr>
        </p:nvSpPr>
        <p:spPr>
          <a:xfrm>
            <a:off x="311700" y="2834125"/>
            <a:ext cx="8520599" cy="792600"/>
          </a:xfrm>
          <a:prstGeom prst="rect">
            <a:avLst/>
          </a:prstGeom>
        </p:spPr>
        <p:txBody>
          <a:bodyPr anchorCtr="0" anchor="t" bIns="34275" lIns="34275" rIns="34275" tIns="3427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052" name="Shape 1052"/>
          <p:cNvSpPr txBox="1"/>
          <p:nvPr>
            <p:ph idx="12" type="sldNum"/>
          </p:nvPr>
        </p:nvSpPr>
        <p:spPr>
          <a:xfrm>
            <a:off x="8472457" y="4663216"/>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1">
    <p:spTree>
      <p:nvGrpSpPr>
        <p:cNvPr id="1053" name="Shape 1053"/>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dark">
    <p:bg>
      <p:bgPr>
        <a:solidFill>
          <a:srgbClr val="1C304A"/>
        </a:solidFill>
      </p:bgPr>
    </p:bg>
    <p:spTree>
      <p:nvGrpSpPr>
        <p:cNvPr id="1059" name="Shape 1059"/>
        <p:cNvGrpSpPr/>
        <p:nvPr/>
      </p:nvGrpSpPr>
      <p:grpSpPr>
        <a:xfrm>
          <a:off x="0" y="0"/>
          <a:ext cx="0" cy="0"/>
          <a:chOff x="0" y="0"/>
          <a:chExt cx="0" cy="0"/>
        </a:xfrm>
      </p:grpSpPr>
      <p:sp>
        <p:nvSpPr>
          <p:cNvPr id="1060" name="Shape 1060"/>
          <p:cNvSpPr txBox="1"/>
          <p:nvPr>
            <p:ph idx="1" type="body"/>
          </p:nvPr>
        </p:nvSpPr>
        <p:spPr>
          <a:xfrm>
            <a:off x="657225" y="623887"/>
            <a:ext cx="7273799" cy="2942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50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61" name="Shape 1061"/>
          <p:cNvSpPr txBox="1"/>
          <p:nvPr>
            <p:ph idx="2" type="body"/>
          </p:nvPr>
        </p:nvSpPr>
        <p:spPr>
          <a:xfrm>
            <a:off x="1055483" y="4560814"/>
            <a:ext cx="226200"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062" name="Shape 1062"/>
          <p:cNvPicPr preferRelativeResize="0"/>
          <p:nvPr/>
        </p:nvPicPr>
        <p:blipFill rotWithShape="1">
          <a:blip r:embed="rId2">
            <a:alphaModFix/>
          </a:blip>
          <a:srcRect b="0" l="0" r="0" t="0"/>
          <a:stretch/>
        </p:blipFill>
        <p:spPr>
          <a:xfrm>
            <a:off x="689609" y="4462745"/>
            <a:ext cx="300300" cy="300300"/>
          </a:xfrm>
          <a:prstGeom prst="rect">
            <a:avLst/>
          </a:prstGeom>
          <a:noFill/>
          <a:ln>
            <a:noFill/>
          </a:ln>
        </p:spPr>
      </p:pic>
      <p:sp>
        <p:nvSpPr>
          <p:cNvPr id="1063" name="Shape 1063"/>
          <p:cNvSpPr txBox="1"/>
          <p:nvPr>
            <p:ph idx="3" type="body"/>
          </p:nvPr>
        </p:nvSpPr>
        <p:spPr>
          <a:xfrm>
            <a:off x="684009" y="3455914"/>
            <a:ext cx="1135800" cy="218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0"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64" name="Shape 1064"/>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3 column ">
    <p:spTree>
      <p:nvGrpSpPr>
        <p:cNvPr id="75" name="Shape 75"/>
        <p:cNvGrpSpPr/>
        <p:nvPr/>
      </p:nvGrpSpPr>
      <p:grpSpPr>
        <a:xfrm>
          <a:off x="0" y="0"/>
          <a:ext cx="0" cy="0"/>
          <a:chOff x="0" y="0"/>
          <a:chExt cx="0" cy="0"/>
        </a:xfrm>
      </p:grpSpPr>
      <p:sp>
        <p:nvSpPr>
          <p:cNvPr id="76" name="Shape 76"/>
          <p:cNvSpPr txBox="1"/>
          <p:nvPr>
            <p:ph idx="1" type="body"/>
          </p:nvPr>
        </p:nvSpPr>
        <p:spPr>
          <a:xfrm>
            <a:off x="737118" y="2471784"/>
            <a:ext cx="2258099" cy="13326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7" name="Shape 77"/>
          <p:cNvSpPr/>
          <p:nvPr/>
        </p:nvSpPr>
        <p:spPr>
          <a:xfrm>
            <a:off x="435775" y="4943725"/>
            <a:ext cx="116699" cy="1376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8" name="Shape 78"/>
          <p:cNvSpPr txBox="1"/>
          <p:nvPr>
            <p:ph idx="2" type="body"/>
          </p:nvPr>
        </p:nvSpPr>
        <p:spPr>
          <a:xfrm>
            <a:off x="3323392" y="2471784"/>
            <a:ext cx="2258099" cy="13326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9" name="Shape 79"/>
          <p:cNvSpPr txBox="1"/>
          <p:nvPr>
            <p:ph idx="3" type="body"/>
          </p:nvPr>
        </p:nvSpPr>
        <p:spPr>
          <a:xfrm>
            <a:off x="5909667" y="2471784"/>
            <a:ext cx="2258099" cy="13326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0" name="Shape 80"/>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81" name="Shape 81"/>
          <p:cNvSpPr txBox="1"/>
          <p:nvPr>
            <p:ph idx="4"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82" name="Shape 82"/>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83" name="Shape 83"/>
          <p:cNvSpPr/>
          <p:nvPr/>
        </p:nvSpPr>
        <p:spPr>
          <a:xfrm>
            <a:off x="815525" y="1841948"/>
            <a:ext cx="467099" cy="467099"/>
          </a:xfrm>
          <a:prstGeom prst="ellipse">
            <a:avLst/>
          </a:prstGeom>
          <a:solidFill>
            <a:srgbClr val="046B99"/>
          </a:solidFill>
          <a:ln>
            <a:noFill/>
          </a:ln>
        </p:spPr>
        <p:txBody>
          <a:bodyPr anchorCtr="0" anchor="ctr" bIns="91425" lIns="91425" rIns="91425" tIns="91425">
            <a:noAutofit/>
          </a:bodyPr>
          <a:lstStyle/>
          <a:p>
            <a:pPr lvl="0">
              <a:spcBef>
                <a:spcPts val="0"/>
              </a:spcBef>
              <a:buNone/>
            </a:pPr>
            <a:r>
              <a:t/>
            </a:r>
            <a:endParaRPr b="1">
              <a:solidFill>
                <a:srgbClr val="FFFFFF"/>
              </a:solidFill>
              <a:latin typeface="Helvetica Neue"/>
              <a:ea typeface="Helvetica Neue"/>
              <a:cs typeface="Helvetica Neue"/>
              <a:sym typeface="Helvetica Neue"/>
            </a:endParaRPr>
          </a:p>
        </p:txBody>
      </p:sp>
      <p:sp>
        <p:nvSpPr>
          <p:cNvPr id="84" name="Shape 84"/>
          <p:cNvSpPr txBox="1"/>
          <p:nvPr/>
        </p:nvSpPr>
        <p:spPr>
          <a:xfrm>
            <a:off x="811575" y="1852625"/>
            <a:ext cx="467099" cy="420300"/>
          </a:xfrm>
          <a:prstGeom prst="rect">
            <a:avLst/>
          </a:prstGeom>
          <a:noFill/>
          <a:ln>
            <a:noFill/>
          </a:ln>
        </p:spPr>
        <p:txBody>
          <a:bodyPr anchorCtr="0" anchor="t" bIns="91425" lIns="91425" rIns="91425" tIns="91425">
            <a:noAutofit/>
          </a:bodyPr>
          <a:lstStyle/>
          <a:p>
            <a:pPr lvl="0" algn="ctr">
              <a:spcBef>
                <a:spcPts val="0"/>
              </a:spcBef>
              <a:buClr>
                <a:schemeClr val="dk1"/>
              </a:buClr>
              <a:buSzPct val="61111"/>
              <a:buFont typeface="Arial"/>
              <a:buNone/>
            </a:pPr>
            <a:r>
              <a:rPr b="1" lang="en" sz="1800">
                <a:solidFill>
                  <a:srgbClr val="FFFFFF"/>
                </a:solidFill>
                <a:latin typeface="Helvetica Neue"/>
                <a:ea typeface="Helvetica Neue"/>
                <a:cs typeface="Helvetica Neue"/>
                <a:sym typeface="Helvetica Neue"/>
              </a:rPr>
              <a:t>1</a:t>
            </a:r>
          </a:p>
        </p:txBody>
      </p:sp>
      <p:sp>
        <p:nvSpPr>
          <p:cNvPr id="85" name="Shape 85"/>
          <p:cNvSpPr/>
          <p:nvPr/>
        </p:nvSpPr>
        <p:spPr>
          <a:xfrm>
            <a:off x="3375583" y="1841948"/>
            <a:ext cx="467099" cy="467099"/>
          </a:xfrm>
          <a:prstGeom prst="ellipse">
            <a:avLst/>
          </a:prstGeom>
          <a:solidFill>
            <a:srgbClr val="046B99"/>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86" name="Shape 86"/>
          <p:cNvSpPr txBox="1"/>
          <p:nvPr/>
        </p:nvSpPr>
        <p:spPr>
          <a:xfrm>
            <a:off x="3371633" y="1852625"/>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FFFFF"/>
                </a:solidFill>
                <a:latin typeface="Helvetica Neue"/>
                <a:ea typeface="Helvetica Neue"/>
                <a:cs typeface="Helvetica Neue"/>
                <a:sym typeface="Helvetica Neue"/>
              </a:rPr>
              <a:t>2</a:t>
            </a:r>
          </a:p>
        </p:txBody>
      </p:sp>
      <p:sp>
        <p:nvSpPr>
          <p:cNvPr id="87" name="Shape 87"/>
          <p:cNvSpPr/>
          <p:nvPr/>
        </p:nvSpPr>
        <p:spPr>
          <a:xfrm>
            <a:off x="5993434" y="1841948"/>
            <a:ext cx="467099" cy="467099"/>
          </a:xfrm>
          <a:prstGeom prst="ellipse">
            <a:avLst/>
          </a:prstGeom>
          <a:solidFill>
            <a:srgbClr val="046B99"/>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88" name="Shape 88"/>
          <p:cNvSpPr txBox="1"/>
          <p:nvPr/>
        </p:nvSpPr>
        <p:spPr>
          <a:xfrm>
            <a:off x="5989484" y="1852625"/>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FFFFF"/>
                </a:solidFill>
                <a:latin typeface="Helvetica Neue"/>
                <a:ea typeface="Helvetica Neue"/>
                <a:cs typeface="Helvetica Neue"/>
                <a:sym typeface="Helvetica Neue"/>
              </a:rPr>
              <a:t>3</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hite">
    <p:bg>
      <p:bgPr>
        <a:solidFill>
          <a:srgbClr val="FEFDFD"/>
        </a:solidFill>
      </p:bgPr>
    </p:bg>
    <p:spTree>
      <p:nvGrpSpPr>
        <p:cNvPr id="1065" name="Shape 1065"/>
        <p:cNvGrpSpPr/>
        <p:nvPr/>
      </p:nvGrpSpPr>
      <p:grpSpPr>
        <a:xfrm>
          <a:off x="0" y="0"/>
          <a:ext cx="0" cy="0"/>
          <a:chOff x="0" y="0"/>
          <a:chExt cx="0" cy="0"/>
        </a:xfrm>
      </p:grpSpPr>
      <p:sp>
        <p:nvSpPr>
          <p:cNvPr id="1066" name="Shape 1066"/>
          <p:cNvSpPr txBox="1"/>
          <p:nvPr>
            <p:ph idx="1" type="body"/>
          </p:nvPr>
        </p:nvSpPr>
        <p:spPr>
          <a:xfrm>
            <a:off x="657225" y="623887"/>
            <a:ext cx="7273799" cy="36303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5000" u="none" cap="none" strike="noStrike">
                <a:solidFill>
                  <a:srgbClr val="1C304A"/>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2pPr>
            <a:lvl3pPr indent="0" lvl="2"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3pPr>
            <a:lvl4pPr indent="0" lvl="3"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4pPr>
            <a:lvl5pPr indent="0" lvl="4"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067" name="Shape 1067"/>
          <p:cNvPicPr preferRelativeResize="0"/>
          <p:nvPr/>
        </p:nvPicPr>
        <p:blipFill rotWithShape="1">
          <a:blip r:embed="rId2">
            <a:alphaModFix/>
          </a:blip>
          <a:srcRect b="0" l="0" r="0" t="0"/>
          <a:stretch/>
        </p:blipFill>
        <p:spPr>
          <a:xfrm>
            <a:off x="689610" y="4462745"/>
            <a:ext cx="300300" cy="300300"/>
          </a:xfrm>
          <a:prstGeom prst="rect">
            <a:avLst/>
          </a:prstGeom>
          <a:noFill/>
          <a:ln>
            <a:noFill/>
          </a:ln>
        </p:spPr>
      </p:pic>
      <p:sp>
        <p:nvSpPr>
          <p:cNvPr id="1068" name="Shape 106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bright">
    <p:spTree>
      <p:nvGrpSpPr>
        <p:cNvPr id="1069" name="Shape 1069"/>
        <p:cNvGrpSpPr/>
        <p:nvPr/>
      </p:nvGrpSpPr>
      <p:grpSpPr>
        <a:xfrm>
          <a:off x="0" y="0"/>
          <a:ext cx="0" cy="0"/>
          <a:chOff x="0" y="0"/>
          <a:chExt cx="0" cy="0"/>
        </a:xfrm>
      </p:grpSpPr>
      <p:sp>
        <p:nvSpPr>
          <p:cNvPr id="1070" name="Shape 1070"/>
          <p:cNvSpPr txBox="1"/>
          <p:nvPr>
            <p:ph idx="1" type="body"/>
          </p:nvPr>
        </p:nvSpPr>
        <p:spPr>
          <a:xfrm>
            <a:off x="666742" y="1940716"/>
            <a:ext cx="6043200" cy="1262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71" name="Shape 1071"/>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72" name="Shape 1072"/>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p:bg>
      <p:bgPr>
        <a:solidFill>
          <a:srgbClr val="1C304A"/>
        </a:solidFill>
      </p:bgPr>
    </p:bg>
    <p:spTree>
      <p:nvGrpSpPr>
        <p:cNvPr id="1073" name="Shape 1073"/>
        <p:cNvGrpSpPr/>
        <p:nvPr/>
      </p:nvGrpSpPr>
      <p:grpSpPr>
        <a:xfrm>
          <a:off x="0" y="0"/>
          <a:ext cx="0" cy="0"/>
          <a:chOff x="0" y="0"/>
          <a:chExt cx="0" cy="0"/>
        </a:xfrm>
      </p:grpSpPr>
      <p:sp>
        <p:nvSpPr>
          <p:cNvPr id="1074" name="Shape 1074"/>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75" name="Shape 1075"/>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076" name="Shape 1076"/>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1077" name="Shape 107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copy">
    <p:bg>
      <p:bgPr>
        <a:solidFill>
          <a:srgbClr val="FEFDFD"/>
        </a:solidFill>
      </p:bgPr>
    </p:bg>
    <p:spTree>
      <p:nvGrpSpPr>
        <p:cNvPr id="1078" name="Shape 1078"/>
        <p:cNvGrpSpPr/>
        <p:nvPr/>
      </p:nvGrpSpPr>
      <p:grpSpPr>
        <a:xfrm>
          <a:off x="0" y="0"/>
          <a:ext cx="0" cy="0"/>
          <a:chOff x="0" y="0"/>
          <a:chExt cx="0" cy="0"/>
        </a:xfrm>
      </p:grpSpPr>
      <p:sp>
        <p:nvSpPr>
          <p:cNvPr id="1079" name="Shape 1079"/>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80" name="Shape 1080"/>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81" name="Shape 108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white">
    <p:bg>
      <p:bgPr>
        <a:solidFill>
          <a:srgbClr val="FEFDFD"/>
        </a:solidFill>
      </p:bgPr>
    </p:bg>
    <p:spTree>
      <p:nvGrpSpPr>
        <p:cNvPr id="1082" name="Shape 1082"/>
        <p:cNvGrpSpPr/>
        <p:nvPr/>
      </p:nvGrpSpPr>
      <p:grpSpPr>
        <a:xfrm>
          <a:off x="0" y="0"/>
          <a:ext cx="0" cy="0"/>
          <a:chOff x="0" y="0"/>
          <a:chExt cx="0" cy="0"/>
        </a:xfrm>
      </p:grpSpPr>
      <p:sp>
        <p:nvSpPr>
          <p:cNvPr id="1083" name="Shape 1083"/>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84" name="Shape 108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bright">
    <p:spTree>
      <p:nvGrpSpPr>
        <p:cNvPr id="1085" name="Shape 1085"/>
        <p:cNvGrpSpPr/>
        <p:nvPr/>
      </p:nvGrpSpPr>
      <p:grpSpPr>
        <a:xfrm>
          <a:off x="0" y="0"/>
          <a:ext cx="0" cy="0"/>
          <a:chOff x="0" y="0"/>
          <a:chExt cx="0" cy="0"/>
        </a:xfrm>
      </p:grpSpPr>
      <p:sp>
        <p:nvSpPr>
          <p:cNvPr id="1086" name="Shape 1086"/>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87" name="Shape 108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white">
    <p:bg>
      <p:bgPr>
        <a:solidFill>
          <a:srgbClr val="FEFDFD"/>
        </a:solidFill>
      </p:bgPr>
    </p:bg>
    <p:spTree>
      <p:nvGrpSpPr>
        <p:cNvPr id="1088" name="Shape 1088"/>
        <p:cNvGrpSpPr/>
        <p:nvPr/>
      </p:nvGrpSpPr>
      <p:grpSpPr>
        <a:xfrm>
          <a:off x="0" y="0"/>
          <a:ext cx="0" cy="0"/>
          <a:chOff x="0" y="0"/>
          <a:chExt cx="0" cy="0"/>
        </a:xfrm>
      </p:grpSpPr>
      <p:sp>
        <p:nvSpPr>
          <p:cNvPr id="1089" name="Shape 1089"/>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90" name="Shape 1090"/>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91" name="Shape 109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dark">
    <p:bg>
      <p:bgPr>
        <a:solidFill>
          <a:srgbClr val="1C304A"/>
        </a:solidFill>
      </p:bgPr>
    </p:bg>
    <p:spTree>
      <p:nvGrpSpPr>
        <p:cNvPr id="1092" name="Shape 1092"/>
        <p:cNvGrpSpPr/>
        <p:nvPr/>
      </p:nvGrpSpPr>
      <p:grpSpPr>
        <a:xfrm>
          <a:off x="0" y="0"/>
          <a:ext cx="0" cy="0"/>
          <a:chOff x="0" y="0"/>
          <a:chExt cx="0" cy="0"/>
        </a:xfrm>
      </p:grpSpPr>
      <p:sp>
        <p:nvSpPr>
          <p:cNvPr id="1093" name="Shape 1093"/>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94" name="Shape 1094"/>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095" name="Shape 1095"/>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bright">
    <p:spTree>
      <p:nvGrpSpPr>
        <p:cNvPr id="1096" name="Shape 1096"/>
        <p:cNvGrpSpPr/>
        <p:nvPr/>
      </p:nvGrpSpPr>
      <p:grpSpPr>
        <a:xfrm>
          <a:off x="0" y="0"/>
          <a:ext cx="0" cy="0"/>
          <a:chOff x="0" y="0"/>
          <a:chExt cx="0" cy="0"/>
        </a:xfrm>
      </p:grpSpPr>
      <p:sp>
        <p:nvSpPr>
          <p:cNvPr id="1097" name="Shape 1097"/>
          <p:cNvSpPr/>
          <p:nvPr/>
        </p:nvSpPr>
        <p:spPr>
          <a:xfrm>
            <a:off x="4663976" y="3150731"/>
            <a:ext cx="880500" cy="880500"/>
          </a:xfrm>
          <a:prstGeom prst="ellipse">
            <a:avLst/>
          </a:prstGeom>
          <a:blipFill rotWithShape="1">
            <a:blip r:embed="rId2">
              <a:alphaModFix/>
            </a:blip>
            <a:stretch>
              <a:fillRect b="0" l="0" r="0" t="0"/>
            </a:stretch>
          </a:blip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098" name="Shape 1098"/>
          <p:cNvSpPr/>
          <p:nvPr/>
        </p:nvSpPr>
        <p:spPr>
          <a:xfrm>
            <a:off x="675404"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099" name="Shape 1099"/>
          <p:cNvSpPr/>
          <p:nvPr/>
        </p:nvSpPr>
        <p:spPr>
          <a:xfrm>
            <a:off x="4663976"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100" name="Shape 1100"/>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01" name="Shape 1101"/>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02" name="Shape 1102"/>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03" name="Shape 1103"/>
          <p:cNvSpPr/>
          <p:nvPr/>
        </p:nvSpPr>
        <p:spPr>
          <a:xfrm>
            <a:off x="668026" y="3150102"/>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104" name="Shape 1104"/>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05" name="Shape 1105"/>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06" name="Shape 1106"/>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07" name="Shape 1107"/>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08" name="Shape 1108"/>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09" name="Shape 1109"/>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10" name="Shape 111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white">
    <p:bg>
      <p:bgPr>
        <a:solidFill>
          <a:srgbClr val="FEFDFD"/>
        </a:solidFill>
      </p:bgPr>
    </p:bg>
    <p:spTree>
      <p:nvGrpSpPr>
        <p:cNvPr id="1111" name="Shape 1111"/>
        <p:cNvGrpSpPr/>
        <p:nvPr/>
      </p:nvGrpSpPr>
      <p:grpSpPr>
        <a:xfrm>
          <a:off x="0" y="0"/>
          <a:ext cx="0" cy="0"/>
          <a:chOff x="0" y="0"/>
          <a:chExt cx="0" cy="0"/>
        </a:xfrm>
      </p:grpSpPr>
      <p:sp>
        <p:nvSpPr>
          <p:cNvPr id="1112" name="Shape 1112"/>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13" name="Shape 111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1114" name="Shape 1114"/>
          <p:cNvSpPr/>
          <p:nvPr/>
        </p:nvSpPr>
        <p:spPr>
          <a:xfrm>
            <a:off x="4663976" y="3150731"/>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115" name="Shape 1115"/>
          <p:cNvSpPr/>
          <p:nvPr/>
        </p:nvSpPr>
        <p:spPr>
          <a:xfrm>
            <a:off x="675404"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116" name="Shape 1116"/>
          <p:cNvSpPr/>
          <p:nvPr/>
        </p:nvSpPr>
        <p:spPr>
          <a:xfrm>
            <a:off x="4663976"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117" name="Shape 1117"/>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18" name="Shape 1118"/>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19" name="Shape 1119"/>
          <p:cNvSpPr/>
          <p:nvPr/>
        </p:nvSpPr>
        <p:spPr>
          <a:xfrm>
            <a:off x="668026" y="3150102"/>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120" name="Shape 1120"/>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21" name="Shape 1121"/>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22" name="Shape 1122"/>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23" name="Shape 1123"/>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24" name="Shape 1124"/>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25" name="Shape 1125"/>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2 column icons">
    <p:bg>
      <p:bgPr>
        <a:solidFill>
          <a:srgbClr val="FFFFFF"/>
        </a:solidFill>
      </p:bgPr>
    </p:bg>
    <p:spTree>
      <p:nvGrpSpPr>
        <p:cNvPr id="89" name="Shape 89"/>
        <p:cNvGrpSpPr/>
        <p:nvPr/>
      </p:nvGrpSpPr>
      <p:grpSpPr>
        <a:xfrm>
          <a:off x="0" y="0"/>
          <a:ext cx="0" cy="0"/>
          <a:chOff x="0" y="0"/>
          <a:chExt cx="0" cy="0"/>
        </a:xfrm>
      </p:grpSpPr>
      <p:sp>
        <p:nvSpPr>
          <p:cNvPr id="90" name="Shape 90"/>
          <p:cNvSpPr txBox="1"/>
          <p:nvPr>
            <p:ph idx="1" type="body"/>
          </p:nvPr>
        </p:nvSpPr>
        <p:spPr>
          <a:xfrm>
            <a:off x="1493787" y="1694407"/>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91" name="Shape 91"/>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92" name="Shape 92"/>
          <p:cNvSpPr/>
          <p:nvPr/>
        </p:nvSpPr>
        <p:spPr>
          <a:xfrm>
            <a:off x="815525" y="1804118"/>
            <a:ext cx="611399" cy="6113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93" name="Shape 93"/>
          <p:cNvSpPr/>
          <p:nvPr/>
        </p:nvSpPr>
        <p:spPr>
          <a:xfrm>
            <a:off x="4349049" y="1804118"/>
            <a:ext cx="611399" cy="6113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94" name="Shape 94"/>
          <p:cNvSpPr txBox="1"/>
          <p:nvPr>
            <p:ph idx="2" type="body"/>
          </p:nvPr>
        </p:nvSpPr>
        <p:spPr>
          <a:xfrm>
            <a:off x="5027312" y="1694407"/>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95" name="Shape 95"/>
          <p:cNvSpPr txBox="1"/>
          <p:nvPr>
            <p:ph idx="3" type="body"/>
          </p:nvPr>
        </p:nvSpPr>
        <p:spPr>
          <a:xfrm>
            <a:off x="1493787" y="3313631"/>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96" name="Shape 96"/>
          <p:cNvSpPr/>
          <p:nvPr/>
        </p:nvSpPr>
        <p:spPr>
          <a:xfrm>
            <a:off x="815525" y="3427125"/>
            <a:ext cx="611399" cy="6113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97" name="Shape 97"/>
          <p:cNvSpPr/>
          <p:nvPr/>
        </p:nvSpPr>
        <p:spPr>
          <a:xfrm>
            <a:off x="4349049" y="3427125"/>
            <a:ext cx="611399" cy="6113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98" name="Shape 98"/>
          <p:cNvSpPr txBox="1"/>
          <p:nvPr>
            <p:ph idx="4" type="body"/>
          </p:nvPr>
        </p:nvSpPr>
        <p:spPr>
          <a:xfrm>
            <a:off x="5027312" y="3313631"/>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99" name="Shape 99"/>
          <p:cNvSpPr txBox="1"/>
          <p:nvPr>
            <p:ph type="ctrTitle"/>
          </p:nvPr>
        </p:nvSpPr>
        <p:spPr>
          <a:xfrm>
            <a:off x="712850" y="289401"/>
            <a:ext cx="7386599" cy="844199"/>
          </a:xfrm>
          <a:prstGeom prst="rect">
            <a:avLst/>
          </a:prstGeom>
        </p:spPr>
        <p:txBody>
          <a:bodyPr anchorCtr="0" anchor="t" bIns="91425" lIns="91425" rIns="91425" tIns="91425"/>
          <a:lstStyle>
            <a:lvl1pPr lvl="0" rtl="0">
              <a:lnSpc>
                <a:spcPct val="100000"/>
              </a:lnSpc>
              <a:spcBef>
                <a:spcPts val="0"/>
              </a:spcBef>
              <a:buClr>
                <a:srgbClr val="1C304A"/>
              </a:buClr>
              <a:buSzPct val="100000"/>
              <a:defRPr b="1" sz="2600">
                <a:solidFill>
                  <a:srgbClr val="1C304A"/>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p:bg>
      <p:bgPr>
        <a:solidFill>
          <a:srgbClr val="1C304A"/>
        </a:solidFill>
      </p:bgPr>
    </p:bg>
    <p:spTree>
      <p:nvGrpSpPr>
        <p:cNvPr id="1126" name="Shape 1126"/>
        <p:cNvGrpSpPr/>
        <p:nvPr/>
      </p:nvGrpSpPr>
      <p:grpSpPr>
        <a:xfrm>
          <a:off x="0" y="0"/>
          <a:ext cx="0" cy="0"/>
          <a:chOff x="0" y="0"/>
          <a:chExt cx="0" cy="0"/>
        </a:xfrm>
      </p:grpSpPr>
      <p:sp>
        <p:nvSpPr>
          <p:cNvPr id="1127" name="Shape 1127"/>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28" name="Shape 1128"/>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29" name="Shape 1129"/>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0" name="Shape 1130"/>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1" name="Shape 1131"/>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2" name="Shape 1132"/>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3" name="Shape 1133"/>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4" name="Shape 1134"/>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5" name="Shape 1135"/>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6" name="Shape 1136"/>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7" name="Shape 1137"/>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8" name="Shape 1138"/>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39" name="Shape 1139"/>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highlight">
    <p:bg>
      <p:bgPr>
        <a:solidFill>
          <a:srgbClr val="1C304A"/>
        </a:solidFill>
      </p:bgPr>
    </p:bg>
    <p:spTree>
      <p:nvGrpSpPr>
        <p:cNvPr id="1140" name="Shape 1140"/>
        <p:cNvGrpSpPr/>
        <p:nvPr/>
      </p:nvGrpSpPr>
      <p:grpSpPr>
        <a:xfrm>
          <a:off x="0" y="0"/>
          <a:ext cx="0" cy="0"/>
          <a:chOff x="0" y="0"/>
          <a:chExt cx="0" cy="0"/>
        </a:xfrm>
      </p:grpSpPr>
      <p:sp>
        <p:nvSpPr>
          <p:cNvPr id="1141" name="Shape 1141"/>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42" name="Shape 1142"/>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43" name="Shape 1143"/>
          <p:cNvSpPr txBox="1"/>
          <p:nvPr>
            <p:ph idx="3" type="body"/>
          </p:nvPr>
        </p:nvSpPr>
        <p:spPr>
          <a:xfrm>
            <a:off x="693414" y="1904999"/>
            <a:ext cx="1473300" cy="2194500"/>
          </a:xfrm>
          <a:prstGeom prst="rect">
            <a:avLst/>
          </a:prstGeom>
          <a:solidFill>
            <a:srgbClr val="FEFDFD"/>
          </a:solidFill>
          <a:ln>
            <a:noFill/>
          </a:ln>
        </p:spPr>
        <p:txBody>
          <a:bodyPr anchorCtr="0" anchor="t" bIns="34275" lIns="34275" rIns="34275" tIns="34275"/>
          <a:lstStyle>
            <a:lvl1pPr indent="0" lvl="0" marL="0" marR="0" rtl="0" algn="l">
              <a:lnSpc>
                <a:spcPct val="80000"/>
              </a:lnSpc>
              <a:spcBef>
                <a:spcPts val="0"/>
              </a:spcBef>
              <a:spcAft>
                <a:spcPts val="0"/>
              </a:spcAft>
              <a:buClr>
                <a:srgbClr val="046B99"/>
              </a:buClr>
              <a:buFont typeface="Helvetica Neue"/>
              <a:buNone/>
              <a:defRPr b="1" i="0" sz="75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44" name="Shape 1144"/>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45" name="Shape 1145"/>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46" name="Shape 1146"/>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47" name="Shape 1147"/>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48" name="Shape 1148"/>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49" name="Shape 1149"/>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50" name="Shape 1150"/>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51" name="Shape 1151"/>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52" name="Shape 1152"/>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53" name="Shape 115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p:bg>
      <p:bgPr>
        <a:solidFill>
          <a:srgbClr val="FEFDFD"/>
        </a:solidFill>
      </p:bgPr>
    </p:bg>
    <p:spTree>
      <p:nvGrpSpPr>
        <p:cNvPr id="1154" name="Shape 1154"/>
        <p:cNvGrpSpPr/>
        <p:nvPr/>
      </p:nvGrpSpPr>
      <p:grpSpPr>
        <a:xfrm>
          <a:off x="0" y="0"/>
          <a:ext cx="0" cy="0"/>
          <a:chOff x="0" y="0"/>
          <a:chExt cx="0" cy="0"/>
        </a:xfrm>
      </p:grpSpPr>
      <p:sp>
        <p:nvSpPr>
          <p:cNvPr id="1155" name="Shape 1155"/>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56" name="Shape 1156"/>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57" name="Shape 1157"/>
          <p:cNvSpPr txBox="1"/>
          <p:nvPr>
            <p:ph idx="3" type="body"/>
          </p:nvPr>
        </p:nvSpPr>
        <p:spPr>
          <a:xfrm>
            <a:off x="69341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58" name="Shape 1158"/>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59" name="Shape 1159"/>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60" name="Shape 1160"/>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61" name="Shape 1161"/>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62" name="Shape 1162"/>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63" name="Shape 1163"/>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64" name="Shape 1164"/>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65" name="Shape 1165"/>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66" name="Shape 1166"/>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67" name="Shape 1167"/>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highilght">
    <p:bg>
      <p:bgPr>
        <a:solidFill>
          <a:srgbClr val="FEFDFD"/>
        </a:solidFill>
      </p:bgPr>
    </p:bg>
    <p:spTree>
      <p:nvGrpSpPr>
        <p:cNvPr id="1168" name="Shape 1168"/>
        <p:cNvGrpSpPr/>
        <p:nvPr/>
      </p:nvGrpSpPr>
      <p:grpSpPr>
        <a:xfrm>
          <a:off x="0" y="0"/>
          <a:ext cx="0" cy="0"/>
          <a:chOff x="0" y="0"/>
          <a:chExt cx="0" cy="0"/>
        </a:xfrm>
      </p:grpSpPr>
      <p:sp>
        <p:nvSpPr>
          <p:cNvPr id="1169" name="Shape 1169"/>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0" name="Shape 1170"/>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1" name="Shape 1171"/>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2" name="Shape 1172"/>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3" name="Shape 1173"/>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4" name="Shape 1174"/>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5" name="Shape 1175"/>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6" name="Shape 1176"/>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7" name="Shape 1177"/>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8" name="Shape 1178"/>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79" name="Shape 1179"/>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80" name="Shape 1180"/>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81" name="Shape 1181"/>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dark">
    <p:bg>
      <p:bgPr>
        <a:solidFill>
          <a:srgbClr val="1C304A"/>
        </a:solidFill>
      </p:bgPr>
    </p:bg>
    <p:spTree>
      <p:nvGrpSpPr>
        <p:cNvPr id="1182" name="Shape 1182"/>
        <p:cNvGrpSpPr/>
        <p:nvPr/>
      </p:nvGrpSpPr>
      <p:grpSpPr>
        <a:xfrm>
          <a:off x="0" y="0"/>
          <a:ext cx="0" cy="0"/>
          <a:chOff x="0" y="0"/>
          <a:chExt cx="0" cy="0"/>
        </a:xfrm>
      </p:grpSpPr>
      <p:sp>
        <p:nvSpPr>
          <p:cNvPr id="1183" name="Shape 1183"/>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84" name="Shape 1184"/>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85" name="Shape 1185"/>
          <p:cNvSpPr txBox="1"/>
          <p:nvPr>
            <p:ph idx="3"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86" name="Shape 1186"/>
          <p:cNvSpPr txBox="1"/>
          <p:nvPr>
            <p:ph idx="4" type="body"/>
          </p:nvPr>
        </p:nvSpPr>
        <p:spPr>
          <a:xfrm>
            <a:off x="681820" y="170793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87" name="Shape 1187"/>
          <p:cNvSpPr txBox="1"/>
          <p:nvPr>
            <p:ph idx="5"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88" name="Shape 1188"/>
          <p:cNvSpPr txBox="1"/>
          <p:nvPr>
            <p:ph idx="6"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89" name="Shape 1189"/>
          <p:cNvSpPr txBox="1"/>
          <p:nvPr>
            <p:ph idx="7" type="body"/>
          </p:nvPr>
        </p:nvSpPr>
        <p:spPr>
          <a:xfrm>
            <a:off x="3334773"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90" name="Shape 1190"/>
          <p:cNvSpPr txBox="1"/>
          <p:nvPr>
            <p:ph idx="8"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91" name="Shape 1191"/>
          <p:cNvSpPr txBox="1"/>
          <p:nvPr>
            <p:ph idx="9"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92" name="Shape 1192"/>
          <p:cNvSpPr txBox="1"/>
          <p:nvPr>
            <p:ph idx="13" type="body"/>
          </p:nvPr>
        </p:nvSpPr>
        <p:spPr>
          <a:xfrm>
            <a:off x="5977042"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93" name="Shape 1193"/>
          <p:cNvSpPr/>
          <p:nvPr/>
        </p:nvSpPr>
        <p:spPr>
          <a:xfrm>
            <a:off x="683418"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194" name="Shape 1194"/>
          <p:cNvSpPr/>
          <p:nvPr/>
        </p:nvSpPr>
        <p:spPr>
          <a:xfrm>
            <a:off x="3338376"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195" name="Shape 1195"/>
          <p:cNvSpPr/>
          <p:nvPr/>
        </p:nvSpPr>
        <p:spPr>
          <a:xfrm>
            <a:off x="5980645"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196" name="Shape 1196"/>
          <p:cNvSpPr txBox="1"/>
          <p:nvPr>
            <p:ph idx="14"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197" name="Shape 119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white">
    <p:bg>
      <p:bgPr>
        <a:solidFill>
          <a:srgbClr val="FEFDFD"/>
        </a:solidFill>
      </p:bgPr>
    </p:bg>
    <p:spTree>
      <p:nvGrpSpPr>
        <p:cNvPr id="1198" name="Shape 1198"/>
        <p:cNvGrpSpPr/>
        <p:nvPr/>
      </p:nvGrpSpPr>
      <p:grpSpPr>
        <a:xfrm>
          <a:off x="0" y="0"/>
          <a:ext cx="0" cy="0"/>
          <a:chOff x="0" y="0"/>
          <a:chExt cx="0" cy="0"/>
        </a:xfrm>
      </p:grpSpPr>
      <p:sp>
        <p:nvSpPr>
          <p:cNvPr id="1199" name="Shape 1199"/>
          <p:cNvSpPr txBox="1"/>
          <p:nvPr>
            <p:ph idx="1"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00" name="Shape 1200"/>
          <p:cNvSpPr txBox="1"/>
          <p:nvPr>
            <p:ph idx="2" type="body"/>
          </p:nvPr>
        </p:nvSpPr>
        <p:spPr>
          <a:xfrm>
            <a:off x="681820" y="1707939"/>
            <a:ext cx="5130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01" name="Shape 1201"/>
          <p:cNvSpPr txBox="1"/>
          <p:nvPr>
            <p:ph idx="3"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02" name="Shape 1202"/>
          <p:cNvSpPr txBox="1"/>
          <p:nvPr>
            <p:ph idx="4"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03" name="Shape 1203"/>
          <p:cNvSpPr txBox="1"/>
          <p:nvPr>
            <p:ph idx="5" type="body"/>
          </p:nvPr>
        </p:nvSpPr>
        <p:spPr>
          <a:xfrm>
            <a:off x="3334773" y="1688889"/>
            <a:ext cx="5319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04" name="Shape 1204"/>
          <p:cNvSpPr txBox="1"/>
          <p:nvPr>
            <p:ph idx="6"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05" name="Shape 1205"/>
          <p:cNvSpPr txBox="1"/>
          <p:nvPr>
            <p:ph idx="7"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06" name="Shape 1206"/>
          <p:cNvSpPr txBox="1"/>
          <p:nvPr>
            <p:ph idx="8" type="body"/>
          </p:nvPr>
        </p:nvSpPr>
        <p:spPr>
          <a:xfrm>
            <a:off x="5977042" y="1688889"/>
            <a:ext cx="6528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07" name="Shape 1207"/>
          <p:cNvSpPr/>
          <p:nvPr/>
        </p:nvSpPr>
        <p:spPr>
          <a:xfrm>
            <a:off x="683418"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1208" name="Shape 1208"/>
          <p:cNvSpPr/>
          <p:nvPr/>
        </p:nvSpPr>
        <p:spPr>
          <a:xfrm>
            <a:off x="3338376"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1209" name="Shape 1209"/>
          <p:cNvSpPr/>
          <p:nvPr/>
        </p:nvSpPr>
        <p:spPr>
          <a:xfrm>
            <a:off x="5980645"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1210" name="Shape 1210"/>
          <p:cNvSpPr txBox="1"/>
          <p:nvPr>
            <p:ph idx="9"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11" name="Shape 1211"/>
          <p:cNvSpPr txBox="1"/>
          <p:nvPr>
            <p:ph idx="13"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12" name="Shape 1212"/>
          <p:cNvSpPr txBox="1"/>
          <p:nvPr>
            <p:ph idx="14"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13" name="Shape 121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dark">
    <p:bg>
      <p:bgPr>
        <a:solidFill>
          <a:srgbClr val="1C304A"/>
        </a:solidFill>
      </p:bgPr>
    </p:bg>
    <p:spTree>
      <p:nvGrpSpPr>
        <p:cNvPr id="1214" name="Shape 1214"/>
        <p:cNvGrpSpPr/>
        <p:nvPr/>
      </p:nvGrpSpPr>
      <p:grpSpPr>
        <a:xfrm>
          <a:off x="0" y="0"/>
          <a:ext cx="0" cy="0"/>
          <a:chOff x="0" y="0"/>
          <a:chExt cx="0" cy="0"/>
        </a:xfrm>
      </p:grpSpPr>
      <p:sp>
        <p:nvSpPr>
          <p:cNvPr id="1215" name="Shape 1215"/>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16" name="Shape 1216"/>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17" name="Shape 1217"/>
          <p:cNvSpPr/>
          <p:nvPr/>
        </p:nvSpPr>
        <p:spPr>
          <a:xfrm>
            <a:off x="68222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218" name="Shape 1218"/>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19" name="Shape 1219"/>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20" name="Shape 1220"/>
          <p:cNvSpPr txBox="1"/>
          <p:nvPr>
            <p:ph idx="5" type="body"/>
          </p:nvPr>
        </p:nvSpPr>
        <p:spPr>
          <a:xfrm>
            <a:off x="2711462"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21" name="Shape 1221"/>
          <p:cNvSpPr txBox="1"/>
          <p:nvPr>
            <p:ph idx="6" type="body"/>
          </p:nvPr>
        </p:nvSpPr>
        <p:spPr>
          <a:xfrm>
            <a:off x="4664849"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22" name="Shape 1222"/>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23" name="Shape 1223"/>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24" name="Shape 1224"/>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25" name="Shape 1225"/>
          <p:cNvSpPr txBox="1"/>
          <p:nvPr>
            <p:ph idx="13" type="body"/>
          </p:nvPr>
        </p:nvSpPr>
        <p:spPr>
          <a:xfrm>
            <a:off x="6598976"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26" name="Shape 1226"/>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27" name="Shape 1227"/>
          <p:cNvSpPr/>
          <p:nvPr/>
        </p:nvSpPr>
        <p:spPr>
          <a:xfrm>
            <a:off x="271295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228" name="Shape 1228"/>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29" name="Shape 1229"/>
          <p:cNvSpPr/>
          <p:nvPr/>
        </p:nvSpPr>
        <p:spPr>
          <a:xfrm>
            <a:off x="466367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230" name="Shape 1230"/>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31" name="Shape 1231"/>
          <p:cNvSpPr/>
          <p:nvPr/>
        </p:nvSpPr>
        <p:spPr>
          <a:xfrm>
            <a:off x="661439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232" name="Shape 1232"/>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33" name="Shape 1233"/>
          <p:cNvSpPr txBox="1"/>
          <p:nvPr>
            <p:ph idx="12" type="sldNum"/>
          </p:nvPr>
        </p:nvSpPr>
        <p:spPr>
          <a:xfrm>
            <a:off x="8320087" y="4814887"/>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00CFFF"/>
              </a:buClr>
              <a:buSzPct val="25000"/>
              <a:buFont typeface="Helvetica Neue"/>
              <a:buNone/>
            </a:pPr>
            <a:fld id="{00000000-1234-1234-1234-123412341234}" type="slidenum">
              <a:rPr b="0" i="0" lang="en" sz="8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white">
    <p:bg>
      <p:bgPr>
        <a:solidFill>
          <a:srgbClr val="FEFDFD"/>
        </a:solidFill>
      </p:bgPr>
    </p:bg>
    <p:spTree>
      <p:nvGrpSpPr>
        <p:cNvPr id="1234" name="Shape 1234"/>
        <p:cNvGrpSpPr/>
        <p:nvPr/>
      </p:nvGrpSpPr>
      <p:grpSpPr>
        <a:xfrm>
          <a:off x="0" y="0"/>
          <a:ext cx="0" cy="0"/>
          <a:chOff x="0" y="0"/>
          <a:chExt cx="0" cy="0"/>
        </a:xfrm>
      </p:grpSpPr>
      <p:sp>
        <p:nvSpPr>
          <p:cNvPr id="1235" name="Shape 1235"/>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36" name="Shape 1236"/>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37" name="Shape 1237"/>
          <p:cNvSpPr/>
          <p:nvPr/>
        </p:nvSpPr>
        <p:spPr>
          <a:xfrm>
            <a:off x="68222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238" name="Shape 1238"/>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39" name="Shape 1239"/>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40" name="Shape 1240"/>
          <p:cNvSpPr txBox="1"/>
          <p:nvPr>
            <p:ph idx="5" type="body"/>
          </p:nvPr>
        </p:nvSpPr>
        <p:spPr>
          <a:xfrm>
            <a:off x="2711462" y="2510019"/>
            <a:ext cx="17744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41" name="Shape 1241"/>
          <p:cNvSpPr txBox="1"/>
          <p:nvPr>
            <p:ph idx="6" type="body"/>
          </p:nvPr>
        </p:nvSpPr>
        <p:spPr>
          <a:xfrm>
            <a:off x="4664849"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42" name="Shape 1242"/>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43" name="Shape 1243"/>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44" name="Shape 1244"/>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45" name="Shape 1245"/>
          <p:cNvSpPr txBox="1"/>
          <p:nvPr>
            <p:ph idx="13" type="body"/>
          </p:nvPr>
        </p:nvSpPr>
        <p:spPr>
          <a:xfrm>
            <a:off x="6598976"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46" name="Shape 1246"/>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47" name="Shape 1247"/>
          <p:cNvSpPr/>
          <p:nvPr/>
        </p:nvSpPr>
        <p:spPr>
          <a:xfrm>
            <a:off x="271295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248" name="Shape 1248"/>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49" name="Shape 1249"/>
          <p:cNvSpPr/>
          <p:nvPr/>
        </p:nvSpPr>
        <p:spPr>
          <a:xfrm>
            <a:off x="466367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250" name="Shape 1250"/>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51" name="Shape 1251"/>
          <p:cNvSpPr/>
          <p:nvPr/>
        </p:nvSpPr>
        <p:spPr>
          <a:xfrm>
            <a:off x="661439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252" name="Shape 1252"/>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53" name="Shape 125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 cols 4 white">
    <p:bg>
      <p:bgPr>
        <a:solidFill>
          <a:srgbClr val="FEFDFD"/>
        </a:solidFill>
      </p:bgPr>
    </p:bg>
    <p:spTree>
      <p:nvGrpSpPr>
        <p:cNvPr id="1254" name="Shape 1254"/>
        <p:cNvGrpSpPr/>
        <p:nvPr/>
      </p:nvGrpSpPr>
      <p:grpSpPr>
        <a:xfrm>
          <a:off x="0" y="0"/>
          <a:ext cx="0" cy="0"/>
          <a:chOff x="0" y="0"/>
          <a:chExt cx="0" cy="0"/>
        </a:xfrm>
      </p:grpSpPr>
      <p:sp>
        <p:nvSpPr>
          <p:cNvPr id="1255" name="Shape 1255"/>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56" name="Shape 1256"/>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57" name="Shape 1257"/>
          <p:cNvSpPr txBox="1"/>
          <p:nvPr>
            <p:ph idx="3" type="body"/>
          </p:nvPr>
        </p:nvSpPr>
        <p:spPr>
          <a:xfrm>
            <a:off x="684205" y="253637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58" name="Shape 1258"/>
          <p:cNvSpPr txBox="1"/>
          <p:nvPr>
            <p:ph idx="4" type="body"/>
          </p:nvPr>
        </p:nvSpPr>
        <p:spPr>
          <a:xfrm>
            <a:off x="684205" y="1986144"/>
            <a:ext cx="1848300"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59" name="Shape 1259"/>
          <p:cNvSpPr txBox="1"/>
          <p:nvPr>
            <p:ph idx="5" type="body"/>
          </p:nvPr>
        </p:nvSpPr>
        <p:spPr>
          <a:xfrm>
            <a:off x="271146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60" name="Shape 1260"/>
          <p:cNvSpPr txBox="1"/>
          <p:nvPr>
            <p:ph idx="6" type="body"/>
          </p:nvPr>
        </p:nvSpPr>
        <p:spPr>
          <a:xfrm>
            <a:off x="4664849"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61" name="Shape 1261"/>
          <p:cNvSpPr txBox="1"/>
          <p:nvPr>
            <p:ph idx="7" type="body"/>
          </p:nvPr>
        </p:nvSpPr>
        <p:spPr>
          <a:xfrm>
            <a:off x="659564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62" name="Shape 1262"/>
          <p:cNvSpPr txBox="1"/>
          <p:nvPr>
            <p:ph idx="8" type="body"/>
          </p:nvPr>
        </p:nvSpPr>
        <p:spPr>
          <a:xfrm>
            <a:off x="270869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63" name="Shape 1263"/>
          <p:cNvSpPr txBox="1"/>
          <p:nvPr>
            <p:ph idx="9" type="body"/>
          </p:nvPr>
        </p:nvSpPr>
        <p:spPr>
          <a:xfrm>
            <a:off x="466297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64" name="Shape 1264"/>
          <p:cNvSpPr txBox="1"/>
          <p:nvPr>
            <p:ph idx="13" type="body"/>
          </p:nvPr>
        </p:nvSpPr>
        <p:spPr>
          <a:xfrm>
            <a:off x="6598976"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65" name="Shape 1265"/>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3 col">
    <p:bg>
      <p:bgPr>
        <a:solidFill>
          <a:srgbClr val="FEFDFD"/>
        </a:solidFill>
      </p:bgPr>
    </p:bg>
    <p:spTree>
      <p:nvGrpSpPr>
        <p:cNvPr id="1266" name="Shape 1266"/>
        <p:cNvGrpSpPr/>
        <p:nvPr/>
      </p:nvGrpSpPr>
      <p:grpSpPr>
        <a:xfrm>
          <a:off x="0" y="0"/>
          <a:ext cx="0" cy="0"/>
          <a:chOff x="0" y="0"/>
          <a:chExt cx="0" cy="0"/>
        </a:xfrm>
      </p:grpSpPr>
      <p:sp>
        <p:nvSpPr>
          <p:cNvPr id="1267" name="Shape 1267"/>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68" name="Shape 1268"/>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69" name="Shape 1269"/>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70" name="Shape 127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right - 2 column icons">
    <p:bg>
      <p:bgPr>
        <a:solidFill>
          <a:srgbClr val="00CFFF"/>
        </a:solidFill>
      </p:bgPr>
    </p:bg>
    <p:spTree>
      <p:nvGrpSpPr>
        <p:cNvPr id="100" name="Shape 100"/>
        <p:cNvGrpSpPr/>
        <p:nvPr/>
      </p:nvGrpSpPr>
      <p:grpSpPr>
        <a:xfrm>
          <a:off x="0" y="0"/>
          <a:ext cx="0" cy="0"/>
          <a:chOff x="0" y="0"/>
          <a:chExt cx="0" cy="0"/>
        </a:xfrm>
      </p:grpSpPr>
      <p:sp>
        <p:nvSpPr>
          <p:cNvPr id="101" name="Shape 101"/>
          <p:cNvSpPr txBox="1"/>
          <p:nvPr>
            <p:ph idx="1" type="body"/>
          </p:nvPr>
        </p:nvSpPr>
        <p:spPr>
          <a:xfrm>
            <a:off x="1493787" y="1694407"/>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102" name="Shape 102"/>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03" name="Shape 103"/>
          <p:cNvSpPr/>
          <p:nvPr/>
        </p:nvSpPr>
        <p:spPr>
          <a:xfrm>
            <a:off x="815525" y="1804118"/>
            <a:ext cx="611399" cy="611399"/>
          </a:xfrm>
          <a:prstGeom prst="ellipse">
            <a:avLst/>
          </a:prstGeom>
          <a:solidFill>
            <a:srgbClr val="FFF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04" name="Shape 104"/>
          <p:cNvSpPr/>
          <p:nvPr/>
        </p:nvSpPr>
        <p:spPr>
          <a:xfrm>
            <a:off x="4349049" y="1804118"/>
            <a:ext cx="611399" cy="611399"/>
          </a:xfrm>
          <a:prstGeom prst="ellipse">
            <a:avLst/>
          </a:prstGeom>
          <a:solidFill>
            <a:srgbClr val="FFF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05" name="Shape 105"/>
          <p:cNvSpPr txBox="1"/>
          <p:nvPr>
            <p:ph idx="2" type="body"/>
          </p:nvPr>
        </p:nvSpPr>
        <p:spPr>
          <a:xfrm>
            <a:off x="5027312" y="1694407"/>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106" name="Shape 106"/>
          <p:cNvSpPr txBox="1"/>
          <p:nvPr>
            <p:ph idx="3" type="body"/>
          </p:nvPr>
        </p:nvSpPr>
        <p:spPr>
          <a:xfrm>
            <a:off x="1493787" y="3313631"/>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107" name="Shape 107"/>
          <p:cNvSpPr/>
          <p:nvPr/>
        </p:nvSpPr>
        <p:spPr>
          <a:xfrm>
            <a:off x="815525" y="3427125"/>
            <a:ext cx="611399" cy="611399"/>
          </a:xfrm>
          <a:prstGeom prst="ellipse">
            <a:avLst/>
          </a:prstGeom>
          <a:solidFill>
            <a:srgbClr val="FFF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08" name="Shape 108"/>
          <p:cNvSpPr/>
          <p:nvPr/>
        </p:nvSpPr>
        <p:spPr>
          <a:xfrm>
            <a:off x="4349049" y="3427125"/>
            <a:ext cx="611399" cy="611399"/>
          </a:xfrm>
          <a:prstGeom prst="ellipse">
            <a:avLst/>
          </a:prstGeom>
          <a:solidFill>
            <a:srgbClr val="FFF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09" name="Shape 109"/>
          <p:cNvSpPr txBox="1"/>
          <p:nvPr>
            <p:ph idx="4" type="body"/>
          </p:nvPr>
        </p:nvSpPr>
        <p:spPr>
          <a:xfrm>
            <a:off x="5027312" y="3313631"/>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110" name="Shape 110"/>
          <p:cNvSpPr txBox="1"/>
          <p:nvPr>
            <p:ph type="ctrTitle"/>
          </p:nvPr>
        </p:nvSpPr>
        <p:spPr>
          <a:xfrm>
            <a:off x="712850" y="289401"/>
            <a:ext cx="7386599" cy="844199"/>
          </a:xfrm>
          <a:prstGeom prst="rect">
            <a:avLst/>
          </a:prstGeom>
        </p:spPr>
        <p:txBody>
          <a:bodyPr anchorCtr="0" anchor="t" bIns="91425" lIns="91425" rIns="91425" tIns="91425"/>
          <a:lstStyle>
            <a:lvl1pPr lvl="0" rtl="0">
              <a:lnSpc>
                <a:spcPct val="100000"/>
              </a:lnSpc>
              <a:spcBef>
                <a:spcPts val="0"/>
              </a:spcBef>
              <a:buClr>
                <a:srgbClr val="1C304A"/>
              </a:buClr>
              <a:buSzPct val="100000"/>
              <a:defRPr b="1" sz="2600">
                <a:solidFill>
                  <a:srgbClr val="1C304A"/>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hort text 2 col">
    <p:bg>
      <p:bgPr>
        <a:solidFill>
          <a:srgbClr val="FEFDFD"/>
        </a:solidFill>
      </p:bgPr>
    </p:bg>
    <p:spTree>
      <p:nvGrpSpPr>
        <p:cNvPr id="1271" name="Shape 1271"/>
        <p:cNvGrpSpPr/>
        <p:nvPr/>
      </p:nvGrpSpPr>
      <p:grpSpPr>
        <a:xfrm>
          <a:off x="0" y="0"/>
          <a:ext cx="0" cy="0"/>
          <a:chOff x="0" y="0"/>
          <a:chExt cx="0" cy="0"/>
        </a:xfrm>
      </p:grpSpPr>
      <p:sp>
        <p:nvSpPr>
          <p:cNvPr id="1272" name="Shape 1272"/>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38100" lvl="0" marL="114300" marR="0" rtl="0" algn="l">
              <a:lnSpc>
                <a:spcPct val="120000"/>
              </a:lnSpc>
              <a:spcBef>
                <a:spcPts val="900"/>
              </a:spcBef>
              <a:spcAft>
                <a:spcPts val="0"/>
              </a:spcAft>
              <a:buClr>
                <a:srgbClr val="1C304A"/>
              </a:buClr>
              <a:buSzPct val="100000"/>
              <a:buFont typeface="Helvetica Neue"/>
              <a:buChar char="•"/>
              <a:defRPr b="0" i="0" sz="12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73" name="Shape 1273"/>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74" name="Shape 1274"/>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75" name="Shape 1275"/>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x2 col white">
    <p:bg>
      <p:bgPr>
        <a:solidFill>
          <a:srgbClr val="FEFDFD"/>
        </a:solidFill>
      </p:bgPr>
    </p:bg>
    <p:spTree>
      <p:nvGrpSpPr>
        <p:cNvPr id="1276" name="Shape 1276"/>
        <p:cNvGrpSpPr/>
        <p:nvPr/>
      </p:nvGrpSpPr>
      <p:grpSpPr>
        <a:xfrm>
          <a:off x="0" y="0"/>
          <a:ext cx="0" cy="0"/>
          <a:chOff x="0" y="0"/>
          <a:chExt cx="0" cy="0"/>
        </a:xfrm>
      </p:grpSpPr>
      <p:sp>
        <p:nvSpPr>
          <p:cNvPr id="1277" name="Shape 1277"/>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78" name="Shape 1278"/>
          <p:cNvSpPr txBox="1"/>
          <p:nvPr>
            <p:ph idx="2" type="body"/>
          </p:nvPr>
        </p:nvSpPr>
        <p:spPr>
          <a:xfrm>
            <a:off x="688273"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79" name="Shape 1279"/>
          <p:cNvSpPr txBox="1"/>
          <p:nvPr>
            <p:ph idx="3" type="body"/>
          </p:nvPr>
        </p:nvSpPr>
        <p:spPr>
          <a:xfrm>
            <a:off x="4663661"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80" name="Shape 1280"/>
          <p:cNvSpPr txBox="1"/>
          <p:nvPr>
            <p:ph idx="4" type="body"/>
          </p:nvPr>
        </p:nvSpPr>
        <p:spPr>
          <a:xfrm>
            <a:off x="684690"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81" name="Shape 1281"/>
          <p:cNvSpPr txBox="1"/>
          <p:nvPr>
            <p:ph idx="5" type="body"/>
          </p:nvPr>
        </p:nvSpPr>
        <p:spPr>
          <a:xfrm>
            <a:off x="4659808"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82" name="Shape 1282"/>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 col">
    <p:bg>
      <p:bgPr>
        <a:solidFill>
          <a:srgbClr val="FEFDFD"/>
        </a:solidFill>
      </p:bgPr>
    </p:bg>
    <p:spTree>
      <p:nvGrpSpPr>
        <p:cNvPr id="1283" name="Shape 1283"/>
        <p:cNvGrpSpPr/>
        <p:nvPr/>
      </p:nvGrpSpPr>
      <p:grpSpPr>
        <a:xfrm>
          <a:off x="0" y="0"/>
          <a:ext cx="0" cy="0"/>
          <a:chOff x="0" y="0"/>
          <a:chExt cx="0" cy="0"/>
        </a:xfrm>
      </p:grpSpPr>
      <p:sp>
        <p:nvSpPr>
          <p:cNvPr id="1284" name="Shape 1284"/>
          <p:cNvSpPr txBox="1"/>
          <p:nvPr>
            <p:ph idx="1" type="body"/>
          </p:nvPr>
        </p:nvSpPr>
        <p:spPr>
          <a:xfrm>
            <a:off x="692583" y="1502020"/>
            <a:ext cx="7758899" cy="3087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85" name="Shape 1285"/>
          <p:cNvSpPr txBox="1"/>
          <p:nvPr>
            <p:ph idx="2"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86" name="Shape 1286"/>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p:bg>
      <p:bgPr>
        <a:solidFill>
          <a:srgbClr val="FEFDFD"/>
        </a:solidFill>
      </p:bgPr>
    </p:bg>
    <p:spTree>
      <p:nvGrpSpPr>
        <p:cNvPr id="1287" name="Shape 1287"/>
        <p:cNvGrpSpPr/>
        <p:nvPr/>
      </p:nvGrpSpPr>
      <p:grpSpPr>
        <a:xfrm>
          <a:off x="0" y="0"/>
          <a:ext cx="0" cy="0"/>
          <a:chOff x="0" y="0"/>
          <a:chExt cx="0" cy="0"/>
        </a:xfrm>
      </p:grpSpPr>
      <p:sp>
        <p:nvSpPr>
          <p:cNvPr id="1288" name="Shape 1288"/>
          <p:cNvSpPr txBox="1"/>
          <p:nvPr>
            <p:ph idx="1" type="body"/>
          </p:nvPr>
        </p:nvSpPr>
        <p:spPr>
          <a:xfrm>
            <a:off x="664959" y="614869"/>
            <a:ext cx="7346099" cy="4476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14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89" name="Shape 1289"/>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graphicFrame>
        <p:nvGraphicFramePr>
          <p:cNvPr id="1290" name="Shape 1290"/>
          <p:cNvGraphicFramePr/>
          <p:nvPr/>
        </p:nvGraphicFramePr>
        <p:xfrm>
          <a:off x="692757" y="1247097"/>
          <a:ext cx="3000000" cy="3000000"/>
        </p:xfrm>
        <a:graphic>
          <a:graphicData uri="http://schemas.openxmlformats.org/drawingml/2006/table">
            <a:tbl>
              <a:tblPr>
                <a:noFill/>
                <a:tableStyleId>{42E10B30-46E5-4211-915B-2775F19F5AFA}</a:tableStyleId>
              </a:tblPr>
              <a:tblGrid>
                <a:gridCol w="1063600"/>
                <a:gridCol w="2231975"/>
                <a:gridCol w="4324425"/>
              </a:tblGrid>
              <a:tr h="244475">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Time</a:t>
                      </a:r>
                    </a:p>
                  </a:txBody>
                  <a:tcPr marT="57150" marB="57150" marR="57150" marL="57150" anchor="ctr">
                    <a:lnL cap="flat" cmpd="sng" w="9525">
                      <a:solidFill>
                        <a:srgbClr val="000000"/>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Activity</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800" u="none" cap="none" strike="noStrike">
                          <a:solidFill>
                            <a:srgbClr val="FEFDFD"/>
                          </a:solidFill>
                          <a:latin typeface="Helvetica Neue"/>
                          <a:ea typeface="Helvetica Neue"/>
                          <a:cs typeface="Helvetica Neue"/>
                          <a:sym typeface="Helvetica Neue"/>
                        </a:rPr>
                        <a:t>Objective</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9:00–10:00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Introductions &amp; Icebreaker</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Better understand roles and objectives and discuss success and risks.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10:00–11:00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Values Discuss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Align around guiding principles to inform our visual design exploration.</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11:00–12:00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Mood Board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Gallery Walk</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Group and sort imagery into potential design directions. </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12:00–1:00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Lunch /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Review Analogous Space</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Evaluate materials produced by consultancies similar to 18F.</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1:00–3:00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Direction Exploration Sprint</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Individually explore a potential direction that embodies our principles.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3:00–4:00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Review and Discuss Progress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What’s working and not? What should we move forward?</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394150">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4:00–5:00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Next Steps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Divide and conquer. Plan for day 2.</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r>
            </a:tbl>
          </a:graphicData>
        </a:graphic>
      </p:graphicFrame>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 Image 1/2">
    <p:bg>
      <p:bgPr>
        <a:solidFill>
          <a:srgbClr val="1C304A"/>
        </a:solidFill>
      </p:bgPr>
    </p:bg>
    <p:spTree>
      <p:nvGrpSpPr>
        <p:cNvPr id="1291" name="Shape 1291"/>
        <p:cNvGrpSpPr/>
        <p:nvPr/>
      </p:nvGrpSpPr>
      <p:grpSpPr>
        <a:xfrm>
          <a:off x="0" y="0"/>
          <a:ext cx="0" cy="0"/>
          <a:chOff x="0" y="0"/>
          <a:chExt cx="0" cy="0"/>
        </a:xfrm>
      </p:grpSpPr>
      <p:sp>
        <p:nvSpPr>
          <p:cNvPr id="1292" name="Shape 1292"/>
          <p:cNvSpPr/>
          <p:nvPr>
            <p:ph idx="2" type="pic"/>
          </p:nvPr>
        </p:nvSpPr>
        <p:spPr>
          <a:xfrm flipH="1">
            <a:off x="4576825" y="-26882"/>
            <a:ext cx="4573500" cy="5197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93" name="Shape 1293"/>
          <p:cNvSpPr txBox="1"/>
          <p:nvPr>
            <p:ph idx="1" type="body"/>
          </p:nvPr>
        </p:nvSpPr>
        <p:spPr>
          <a:xfrm>
            <a:off x="664959" y="614869"/>
            <a:ext cx="30132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94" name="Shape 1294"/>
          <p:cNvSpPr txBox="1"/>
          <p:nvPr>
            <p:ph idx="3" type="body"/>
          </p:nvPr>
        </p:nvSpPr>
        <p:spPr>
          <a:xfrm>
            <a:off x="669721" y="945387"/>
            <a:ext cx="30038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95" name="Shape 1295"/>
          <p:cNvSpPr txBox="1"/>
          <p:nvPr>
            <p:ph idx="4" type="body"/>
          </p:nvPr>
        </p:nvSpPr>
        <p:spPr>
          <a:xfrm>
            <a:off x="686182" y="4349319"/>
            <a:ext cx="2988899"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96" name="Shape 1296"/>
          <p:cNvSpPr txBox="1"/>
          <p:nvPr>
            <p:ph idx="5" type="body"/>
          </p:nvPr>
        </p:nvSpPr>
        <p:spPr>
          <a:xfrm>
            <a:off x="677116" y="1850822"/>
            <a:ext cx="2988899" cy="218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297" name="Shape 1297"/>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Photo">
    <p:bg>
      <p:bgPr>
        <a:solidFill>
          <a:srgbClr val="FEFDFD"/>
        </a:solidFill>
      </p:bgPr>
    </p:bg>
    <p:spTree>
      <p:nvGrpSpPr>
        <p:cNvPr id="1298" name="Shape 1298"/>
        <p:cNvGrpSpPr/>
        <p:nvPr/>
      </p:nvGrpSpPr>
      <p:grpSpPr>
        <a:xfrm>
          <a:off x="0" y="0"/>
          <a:ext cx="0" cy="0"/>
          <a:chOff x="0" y="0"/>
          <a:chExt cx="0" cy="0"/>
        </a:xfrm>
      </p:grpSpPr>
      <p:sp>
        <p:nvSpPr>
          <p:cNvPr id="1299" name="Shape 1299"/>
          <p:cNvSpPr/>
          <p:nvPr>
            <p:ph idx="2" type="pic"/>
          </p:nvPr>
        </p:nvSpPr>
        <p:spPr>
          <a:xfrm>
            <a:off x="-9165" y="-7586"/>
            <a:ext cx="9162300" cy="5158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00" name="Shape 1300"/>
          <p:cNvSpPr/>
          <p:nvPr/>
        </p:nvSpPr>
        <p:spPr>
          <a:xfrm>
            <a:off x="4954209" y="3730636"/>
            <a:ext cx="2799900" cy="576300"/>
          </a:xfrm>
          <a:prstGeom prst="rect">
            <a:avLst/>
          </a:prstGeom>
          <a:noFill/>
          <a:ln>
            <a:noFill/>
          </a:ln>
        </p:spPr>
        <p:txBody>
          <a:bodyPr anchorCtr="0" anchor="t" bIns="0" lIns="0" rIns="0" tIns="0">
            <a:noAutofit/>
          </a:bodyPr>
          <a:lstStyle/>
          <a:p>
            <a:pPr indent="0" lvl="0" marL="0" marR="0" rtl="0" algn="l">
              <a:lnSpc>
                <a:spcPct val="80000"/>
              </a:lnSpc>
              <a:spcBef>
                <a:spcPts val="0"/>
              </a:spcBef>
              <a:spcAft>
                <a:spcPts val="0"/>
              </a:spcAft>
              <a:buClr>
                <a:srgbClr val="1C304A"/>
              </a:buClr>
              <a:buSzPct val="25000"/>
              <a:buFont typeface="Helvetica Neue"/>
              <a:buNone/>
            </a:pPr>
            <a:r>
              <a:rPr b="1" i="0" lang="en" sz="3800" u="none" cap="none" strike="noStrike">
                <a:solidFill>
                  <a:srgbClr val="1C304A"/>
                </a:solidFill>
                <a:latin typeface="Helvetica Neue"/>
                <a:ea typeface="Helvetica Neue"/>
                <a:cs typeface="Helvetica Neue"/>
                <a:sym typeface="Helvetica Neue"/>
              </a:rPr>
              <a:t>We are 18F!</a:t>
            </a:r>
          </a:p>
        </p:txBody>
      </p:sp>
      <p:sp>
        <p:nvSpPr>
          <p:cNvPr id="1301" name="Shape 1301"/>
          <p:cNvSpPr txBox="1"/>
          <p:nvPr>
            <p:ph idx="1" type="body"/>
          </p:nvPr>
        </p:nvSpPr>
        <p:spPr>
          <a:xfrm>
            <a:off x="4661551" y="3432968"/>
            <a:ext cx="3794100" cy="1029300"/>
          </a:xfrm>
          <a:prstGeom prst="rect">
            <a:avLst/>
          </a:prstGeom>
          <a:solidFill>
            <a:srgbClr val="00CFFF"/>
          </a:solid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02" name="Shape 1302"/>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Text">
    <p:bg>
      <p:bgPr>
        <a:solidFill>
          <a:srgbClr val="1C304A"/>
        </a:solidFill>
      </p:bgPr>
    </p:bg>
    <p:spTree>
      <p:nvGrpSpPr>
        <p:cNvPr id="1303" name="Shape 1303"/>
        <p:cNvGrpSpPr/>
        <p:nvPr/>
      </p:nvGrpSpPr>
      <p:grpSpPr>
        <a:xfrm>
          <a:off x="0" y="0"/>
          <a:ext cx="0" cy="0"/>
          <a:chOff x="0" y="0"/>
          <a:chExt cx="0" cy="0"/>
        </a:xfrm>
      </p:grpSpPr>
      <p:sp>
        <p:nvSpPr>
          <p:cNvPr id="1304" name="Shape 1304"/>
          <p:cNvSpPr txBox="1"/>
          <p:nvPr>
            <p:ph idx="1" type="body"/>
          </p:nvPr>
        </p:nvSpPr>
        <p:spPr>
          <a:xfrm>
            <a:off x="657225" y="1200150"/>
            <a:ext cx="7273799" cy="1679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05" name="Shape 1305"/>
          <p:cNvSpPr txBox="1"/>
          <p:nvPr>
            <p:ph idx="2" type="body"/>
          </p:nvPr>
        </p:nvSpPr>
        <p:spPr>
          <a:xfrm>
            <a:off x="668741" y="3999997"/>
            <a:ext cx="3238499" cy="51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306" name="Shape 1306"/>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1307" name="Shape 1307"/>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rtners">
    <p:bg>
      <p:bgPr>
        <a:solidFill>
          <a:srgbClr val="FEFDFD"/>
        </a:solidFill>
      </p:bgPr>
    </p:bg>
    <p:spTree>
      <p:nvGrpSpPr>
        <p:cNvPr id="1308" name="Shape 1308"/>
        <p:cNvGrpSpPr/>
        <p:nvPr/>
      </p:nvGrpSpPr>
      <p:grpSpPr>
        <a:xfrm>
          <a:off x="0" y="0"/>
          <a:ext cx="0" cy="0"/>
          <a:chOff x="0" y="0"/>
          <a:chExt cx="0" cy="0"/>
        </a:xfrm>
      </p:grpSpPr>
      <p:sp>
        <p:nvSpPr>
          <p:cNvPr id="1309" name="Shape 1309"/>
          <p:cNvSpPr txBox="1"/>
          <p:nvPr>
            <p:ph idx="1" type="body"/>
          </p:nvPr>
        </p:nvSpPr>
        <p:spPr>
          <a:xfrm>
            <a:off x="671453" y="644831"/>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10" name="Shape 1310"/>
          <p:cNvSpPr/>
          <p:nvPr>
            <p:ph idx="2" type="pic"/>
          </p:nvPr>
        </p:nvSpPr>
        <p:spPr>
          <a:xfrm>
            <a:off x="4806048" y="1648674"/>
            <a:ext cx="2156999" cy="2156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311" name="Shape 1311"/>
          <p:cNvPicPr preferRelativeResize="0"/>
          <p:nvPr/>
        </p:nvPicPr>
        <p:blipFill rotWithShape="1">
          <a:blip r:embed="rId2">
            <a:alphaModFix/>
          </a:blip>
          <a:srcRect b="0" l="0" r="0" t="0"/>
          <a:stretch/>
        </p:blipFill>
        <p:spPr>
          <a:xfrm>
            <a:off x="2080404" y="1747032"/>
            <a:ext cx="1960200" cy="1960200"/>
          </a:xfrm>
          <a:prstGeom prst="rect">
            <a:avLst/>
          </a:prstGeom>
          <a:noFill/>
          <a:ln>
            <a:noFill/>
          </a:ln>
        </p:spPr>
      </p:pic>
      <p:sp>
        <p:nvSpPr>
          <p:cNvPr id="1312" name="Shape 1312"/>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Logo">
    <p:spTree>
      <p:nvGrpSpPr>
        <p:cNvPr id="1313" name="Shape 1313"/>
        <p:cNvGrpSpPr/>
        <p:nvPr/>
      </p:nvGrpSpPr>
      <p:grpSpPr>
        <a:xfrm>
          <a:off x="0" y="0"/>
          <a:ext cx="0" cy="0"/>
          <a:chOff x="0" y="0"/>
          <a:chExt cx="0" cy="0"/>
        </a:xfrm>
      </p:grpSpPr>
      <p:pic>
        <p:nvPicPr>
          <p:cNvPr id="1314" name="Shape 1314"/>
          <p:cNvPicPr preferRelativeResize="0"/>
          <p:nvPr/>
        </p:nvPicPr>
        <p:blipFill rotWithShape="1">
          <a:blip r:embed="rId2">
            <a:alphaModFix/>
          </a:blip>
          <a:srcRect b="0" l="0" r="0" t="0"/>
          <a:stretch/>
        </p:blipFill>
        <p:spPr>
          <a:xfrm>
            <a:off x="4111515" y="2082690"/>
            <a:ext cx="921000" cy="921000"/>
          </a:xfrm>
          <a:prstGeom prst="rect">
            <a:avLst/>
          </a:prstGeom>
          <a:noFill/>
          <a:ln>
            <a:noFill/>
          </a:ln>
        </p:spPr>
      </p:pic>
      <p:sp>
        <p:nvSpPr>
          <p:cNvPr id="1315" name="Shape 1315"/>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FEFDFD"/>
        </a:solidFill>
      </p:bgPr>
    </p:bg>
    <p:spTree>
      <p:nvGrpSpPr>
        <p:cNvPr id="1316" name="Shape 1316"/>
        <p:cNvGrpSpPr/>
        <p:nvPr/>
      </p:nvGrpSpPr>
      <p:grpSpPr>
        <a:xfrm>
          <a:off x="0" y="0"/>
          <a:ext cx="0" cy="0"/>
          <a:chOff x="0" y="0"/>
          <a:chExt cx="0" cy="0"/>
        </a:xfrm>
      </p:grpSpPr>
      <p:sp>
        <p:nvSpPr>
          <p:cNvPr id="1317" name="Shape 1317"/>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 boxes">
    <p:bg>
      <p:bgPr>
        <a:solidFill>
          <a:srgbClr val="FFFFFF"/>
        </a:solidFill>
      </p:bgPr>
    </p:bg>
    <p:spTree>
      <p:nvGrpSpPr>
        <p:cNvPr id="111" name="Shape 111"/>
        <p:cNvGrpSpPr/>
        <p:nvPr/>
      </p:nvGrpSpPr>
      <p:grpSpPr>
        <a:xfrm>
          <a:off x="0" y="0"/>
          <a:ext cx="0" cy="0"/>
          <a:chOff x="0" y="0"/>
          <a:chExt cx="0" cy="0"/>
        </a:xfrm>
      </p:grpSpPr>
      <p:sp>
        <p:nvSpPr>
          <p:cNvPr id="112" name="Shape 112"/>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13" name="Shape 113"/>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14" name="Shape 114"/>
          <p:cNvSpPr txBox="1"/>
          <p:nvPr>
            <p:ph idx="1"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15" name="Shape 115"/>
          <p:cNvSpPr/>
          <p:nvPr/>
        </p:nvSpPr>
        <p:spPr>
          <a:xfrm>
            <a:off x="829100" y="1789525"/>
            <a:ext cx="1403700" cy="2137499"/>
          </a:xfrm>
          <a:prstGeom prst="rect">
            <a:avLst/>
          </a:prstGeom>
          <a:solidFill>
            <a:srgbClr val="1C304A"/>
          </a:solidFill>
          <a:ln>
            <a:noFill/>
          </a:ln>
        </p:spPr>
        <p:txBody>
          <a:bodyPr anchorCtr="0" anchor="t" bIns="91425" lIns="91425" rIns="91425" tIns="91425">
            <a:noAutofit/>
          </a:bodyPr>
          <a:lstStyle/>
          <a:p>
            <a:pPr lvl="0">
              <a:spcBef>
                <a:spcPts val="0"/>
              </a:spcBef>
              <a:buNone/>
            </a:pPr>
            <a:r>
              <a:rPr b="1" lang="en" sz="7200">
                <a:solidFill>
                  <a:srgbClr val="00CFFF"/>
                </a:solidFill>
                <a:latin typeface="Helvetica Neue"/>
                <a:ea typeface="Helvetica Neue"/>
                <a:cs typeface="Helvetica Neue"/>
                <a:sym typeface="Helvetica Neue"/>
              </a:rPr>
              <a:t>1</a:t>
            </a:r>
          </a:p>
        </p:txBody>
      </p:sp>
      <p:sp>
        <p:nvSpPr>
          <p:cNvPr id="116" name="Shape 116"/>
          <p:cNvSpPr txBox="1"/>
          <p:nvPr>
            <p:ph idx="2" type="body"/>
          </p:nvPr>
        </p:nvSpPr>
        <p:spPr>
          <a:xfrm>
            <a:off x="8735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a:spcBef>
                <a:spcPts val="0"/>
              </a:spcBef>
              <a:buClr>
                <a:srgbClr val="FFFFFF"/>
              </a:buClr>
              <a:buSzPct val="100000"/>
              <a:defRPr sz="1200">
                <a:solidFill>
                  <a:srgbClr val="FFFFFF"/>
                </a:solidFill>
              </a:defRPr>
            </a:lvl9pPr>
          </a:lstStyle>
          <a:p/>
        </p:txBody>
      </p:sp>
      <p:sp>
        <p:nvSpPr>
          <p:cNvPr id="117" name="Shape 117"/>
          <p:cNvSpPr/>
          <p:nvPr/>
        </p:nvSpPr>
        <p:spPr>
          <a:xfrm>
            <a:off x="2359300" y="1789525"/>
            <a:ext cx="14037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2</a:t>
            </a:r>
          </a:p>
        </p:txBody>
      </p:sp>
      <p:sp>
        <p:nvSpPr>
          <p:cNvPr id="118" name="Shape 118"/>
          <p:cNvSpPr txBox="1"/>
          <p:nvPr>
            <p:ph idx="3" type="body"/>
          </p:nvPr>
        </p:nvSpPr>
        <p:spPr>
          <a:xfrm>
            <a:off x="24037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19" name="Shape 119"/>
          <p:cNvSpPr/>
          <p:nvPr/>
        </p:nvSpPr>
        <p:spPr>
          <a:xfrm>
            <a:off x="3889500" y="1789525"/>
            <a:ext cx="14037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3</a:t>
            </a:r>
          </a:p>
        </p:txBody>
      </p:sp>
      <p:sp>
        <p:nvSpPr>
          <p:cNvPr id="120" name="Shape 120"/>
          <p:cNvSpPr txBox="1"/>
          <p:nvPr>
            <p:ph idx="4" type="body"/>
          </p:nvPr>
        </p:nvSpPr>
        <p:spPr>
          <a:xfrm>
            <a:off x="39339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21" name="Shape 121"/>
          <p:cNvSpPr/>
          <p:nvPr/>
        </p:nvSpPr>
        <p:spPr>
          <a:xfrm>
            <a:off x="5419700" y="1789525"/>
            <a:ext cx="14037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4</a:t>
            </a:r>
          </a:p>
        </p:txBody>
      </p:sp>
      <p:sp>
        <p:nvSpPr>
          <p:cNvPr id="122" name="Shape 122"/>
          <p:cNvSpPr txBox="1"/>
          <p:nvPr>
            <p:ph idx="5" type="body"/>
          </p:nvPr>
        </p:nvSpPr>
        <p:spPr>
          <a:xfrm>
            <a:off x="54641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23" name="Shape 123"/>
          <p:cNvSpPr/>
          <p:nvPr/>
        </p:nvSpPr>
        <p:spPr>
          <a:xfrm>
            <a:off x="6949900" y="1789525"/>
            <a:ext cx="14037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5</a:t>
            </a:r>
          </a:p>
        </p:txBody>
      </p:sp>
      <p:sp>
        <p:nvSpPr>
          <p:cNvPr id="124" name="Shape 124"/>
          <p:cNvSpPr txBox="1"/>
          <p:nvPr>
            <p:ph idx="6" type="body"/>
          </p:nvPr>
        </p:nvSpPr>
        <p:spPr>
          <a:xfrm>
            <a:off x="69943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1">
    <p:spTree>
      <p:nvGrpSpPr>
        <p:cNvPr id="1318" name="Shape 1318"/>
        <p:cNvGrpSpPr/>
        <p:nvPr/>
      </p:nvGrpSpPr>
      <p:grpSpPr>
        <a:xfrm>
          <a:off x="0" y="0"/>
          <a:ext cx="0" cy="0"/>
          <a:chOff x="0" y="0"/>
          <a:chExt cx="0" cy="0"/>
        </a:xfrm>
      </p:grpSpPr>
      <p:sp>
        <p:nvSpPr>
          <p:cNvPr id="1319" name="Shape 1319"/>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320" name="Shape 1320"/>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321" name="Shape 1321"/>
          <p:cNvSpPr txBox="1"/>
          <p:nvPr>
            <p:ph type="ctrTitle"/>
          </p:nvPr>
        </p:nvSpPr>
        <p:spPr>
          <a:xfrm>
            <a:off x="390525" y="1819275"/>
            <a:ext cx="8222100" cy="933599"/>
          </a:xfrm>
          <a:prstGeom prst="rect">
            <a:avLst/>
          </a:prstGeom>
        </p:spPr>
        <p:txBody>
          <a:bodyPr anchorCtr="0" anchor="b" bIns="34275" lIns="34275" rIns="34275" tIns="3427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322" name="Shape 1322"/>
          <p:cNvSpPr txBox="1"/>
          <p:nvPr>
            <p:ph idx="1" type="subTitle"/>
          </p:nvPr>
        </p:nvSpPr>
        <p:spPr>
          <a:xfrm>
            <a:off x="390525" y="2789130"/>
            <a:ext cx="8222100" cy="432899"/>
          </a:xfrm>
          <a:prstGeom prst="rect">
            <a:avLst/>
          </a:prstGeom>
        </p:spPr>
        <p:txBody>
          <a:bodyPr anchorCtr="0" anchor="t" bIns="34275" lIns="34275" rIns="34275" tIns="3427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323" name="Shape 1323"/>
          <p:cNvSpPr txBox="1"/>
          <p:nvPr>
            <p:ph idx="12" type="sldNum"/>
          </p:nvPr>
        </p:nvSpPr>
        <p:spPr>
          <a:xfrm>
            <a:off x="8523541" y="4695623"/>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Bullets 2 1 1 1">
    <p:bg>
      <p:bgPr>
        <a:solidFill>
          <a:srgbClr val="FFFFFF"/>
        </a:solidFill>
      </p:bgPr>
    </p:bg>
    <p:spTree>
      <p:nvGrpSpPr>
        <p:cNvPr id="1324" name="Shape 1324"/>
        <p:cNvGrpSpPr/>
        <p:nvPr/>
      </p:nvGrpSpPr>
      <p:grpSpPr>
        <a:xfrm>
          <a:off x="0" y="0"/>
          <a:ext cx="0" cy="0"/>
          <a:chOff x="0" y="0"/>
          <a:chExt cx="0" cy="0"/>
        </a:xfrm>
      </p:grpSpPr>
      <p:sp>
        <p:nvSpPr>
          <p:cNvPr id="1325" name="Shape 1325"/>
          <p:cNvSpPr txBox="1"/>
          <p:nvPr>
            <p:ph idx="12" type="sldNum"/>
          </p:nvPr>
        </p:nvSpPr>
        <p:spPr>
          <a:xfrm>
            <a:off x="8472450" y="4765388"/>
            <a:ext cx="548699" cy="2619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sz="600">
                <a:solidFill>
                  <a:srgbClr val="000000"/>
                </a:solidFill>
              </a:rPr>
              <a:t>‹#›</a:t>
            </a:fld>
          </a:p>
        </p:txBody>
      </p:sp>
      <p:sp>
        <p:nvSpPr>
          <p:cNvPr id="1326" name="Shape 1326"/>
          <p:cNvSpPr txBox="1"/>
          <p:nvPr>
            <p:ph type="ctrTitle"/>
          </p:nvPr>
        </p:nvSpPr>
        <p:spPr>
          <a:xfrm>
            <a:off x="718661" y="614726"/>
            <a:ext cx="7386599" cy="844199"/>
          </a:xfrm>
          <a:prstGeom prst="rect">
            <a:avLst/>
          </a:prstGeom>
        </p:spPr>
        <p:txBody>
          <a:bodyPr anchorCtr="0" anchor="t" bIns="34275" lIns="34275" rIns="34275" tIns="3427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327" name="Shape 1327"/>
          <p:cNvSpPr txBox="1"/>
          <p:nvPr>
            <p:ph idx="1" type="subTitle"/>
          </p:nvPr>
        </p:nvSpPr>
        <p:spPr>
          <a:xfrm>
            <a:off x="718647" y="292250"/>
            <a:ext cx="5017500" cy="667499"/>
          </a:xfrm>
          <a:prstGeom prst="rect">
            <a:avLst/>
          </a:prstGeom>
        </p:spPr>
        <p:txBody>
          <a:bodyPr anchorCtr="0" anchor="ctr" bIns="34275" lIns="34275" rIns="34275" tIns="3427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328" name="Shape 1328"/>
          <p:cNvSpPr txBox="1"/>
          <p:nvPr>
            <p:ph idx="2" type="body"/>
          </p:nvPr>
        </p:nvSpPr>
        <p:spPr>
          <a:xfrm>
            <a:off x="8735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329" name="Shape 1329"/>
          <p:cNvSpPr txBox="1"/>
          <p:nvPr>
            <p:ph idx="3" type="body"/>
          </p:nvPr>
        </p:nvSpPr>
        <p:spPr>
          <a:xfrm>
            <a:off x="24037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330" name="Shape 1330"/>
          <p:cNvSpPr txBox="1"/>
          <p:nvPr>
            <p:ph idx="4" type="body"/>
          </p:nvPr>
        </p:nvSpPr>
        <p:spPr>
          <a:xfrm>
            <a:off x="39339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331" name="Shape 1331"/>
          <p:cNvSpPr txBox="1"/>
          <p:nvPr>
            <p:ph idx="5" type="body"/>
          </p:nvPr>
        </p:nvSpPr>
        <p:spPr>
          <a:xfrm>
            <a:off x="5464138" y="3007750"/>
            <a:ext cx="2768700"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1332" name="Shape 1332"/>
        <p:cNvGrpSpPr/>
        <p:nvPr/>
      </p:nvGrpSpPr>
      <p:grpSpPr>
        <a:xfrm>
          <a:off x="0" y="0"/>
          <a:ext cx="0" cy="0"/>
          <a:chOff x="0" y="0"/>
          <a:chExt cx="0" cy="0"/>
        </a:xfrm>
      </p:grpSpPr>
      <p:sp>
        <p:nvSpPr>
          <p:cNvPr id="1333" name="Shape 1333"/>
          <p:cNvSpPr txBox="1"/>
          <p:nvPr>
            <p:ph type="ctrTitle"/>
          </p:nvPr>
        </p:nvSpPr>
        <p:spPr>
          <a:xfrm>
            <a:off x="311708" y="744575"/>
            <a:ext cx="8520599" cy="2052599"/>
          </a:xfrm>
          <a:prstGeom prst="rect">
            <a:avLst/>
          </a:prstGeom>
        </p:spPr>
        <p:txBody>
          <a:bodyPr anchorCtr="0" anchor="b" bIns="34275" lIns="34275" rIns="34275" tIns="3427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334" name="Shape 1334"/>
          <p:cNvSpPr txBox="1"/>
          <p:nvPr>
            <p:ph idx="1" type="subTitle"/>
          </p:nvPr>
        </p:nvSpPr>
        <p:spPr>
          <a:xfrm>
            <a:off x="311700" y="2834125"/>
            <a:ext cx="8520599" cy="792600"/>
          </a:xfrm>
          <a:prstGeom prst="rect">
            <a:avLst/>
          </a:prstGeom>
        </p:spPr>
        <p:txBody>
          <a:bodyPr anchorCtr="0" anchor="t" bIns="34275" lIns="34275" rIns="34275" tIns="3427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335" name="Shape 1335"/>
          <p:cNvSpPr txBox="1"/>
          <p:nvPr>
            <p:ph idx="12" type="sldNum"/>
          </p:nvPr>
        </p:nvSpPr>
        <p:spPr>
          <a:xfrm>
            <a:off x="8472457" y="4663216"/>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1">
    <p:spTree>
      <p:nvGrpSpPr>
        <p:cNvPr id="1336" name="Shape 1336"/>
        <p:cNvGrpSpPr/>
        <p:nvPr/>
      </p:nvGrpSpPr>
      <p:grpSpPr>
        <a:xfrm>
          <a:off x="0" y="0"/>
          <a:ext cx="0" cy="0"/>
          <a:chOff x="0" y="0"/>
          <a:chExt cx="0" cy="0"/>
        </a:xfrm>
      </p:grpSpPr>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dark">
    <p:bg>
      <p:bgPr>
        <a:solidFill>
          <a:srgbClr val="1C304A"/>
        </a:solidFill>
      </p:bgPr>
    </p:bg>
    <p:spTree>
      <p:nvGrpSpPr>
        <p:cNvPr id="1342" name="Shape 1342"/>
        <p:cNvGrpSpPr/>
        <p:nvPr/>
      </p:nvGrpSpPr>
      <p:grpSpPr>
        <a:xfrm>
          <a:off x="0" y="0"/>
          <a:ext cx="0" cy="0"/>
          <a:chOff x="0" y="0"/>
          <a:chExt cx="0" cy="0"/>
        </a:xfrm>
      </p:grpSpPr>
      <p:sp>
        <p:nvSpPr>
          <p:cNvPr id="1343" name="Shape 1343"/>
          <p:cNvSpPr txBox="1"/>
          <p:nvPr>
            <p:ph idx="1" type="body"/>
          </p:nvPr>
        </p:nvSpPr>
        <p:spPr>
          <a:xfrm>
            <a:off x="657225" y="623887"/>
            <a:ext cx="7273799" cy="2942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50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44" name="Shape 1344"/>
          <p:cNvSpPr txBox="1"/>
          <p:nvPr>
            <p:ph idx="2" type="body"/>
          </p:nvPr>
        </p:nvSpPr>
        <p:spPr>
          <a:xfrm>
            <a:off x="1055483" y="4560814"/>
            <a:ext cx="226200"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345" name="Shape 1345"/>
          <p:cNvPicPr preferRelativeResize="0"/>
          <p:nvPr/>
        </p:nvPicPr>
        <p:blipFill rotWithShape="1">
          <a:blip r:embed="rId2">
            <a:alphaModFix/>
          </a:blip>
          <a:srcRect b="0" l="0" r="0" t="0"/>
          <a:stretch/>
        </p:blipFill>
        <p:spPr>
          <a:xfrm>
            <a:off x="689609" y="4462745"/>
            <a:ext cx="300300" cy="300300"/>
          </a:xfrm>
          <a:prstGeom prst="rect">
            <a:avLst/>
          </a:prstGeom>
          <a:noFill/>
          <a:ln>
            <a:noFill/>
          </a:ln>
        </p:spPr>
      </p:pic>
      <p:sp>
        <p:nvSpPr>
          <p:cNvPr id="1346" name="Shape 1346"/>
          <p:cNvSpPr txBox="1"/>
          <p:nvPr>
            <p:ph idx="3" type="body"/>
          </p:nvPr>
        </p:nvSpPr>
        <p:spPr>
          <a:xfrm>
            <a:off x="684009" y="3455914"/>
            <a:ext cx="1135800" cy="218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0"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47" name="Shape 1347"/>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hite">
    <p:bg>
      <p:bgPr>
        <a:solidFill>
          <a:srgbClr val="FEFDFD"/>
        </a:solidFill>
      </p:bgPr>
    </p:bg>
    <p:spTree>
      <p:nvGrpSpPr>
        <p:cNvPr id="1348" name="Shape 1348"/>
        <p:cNvGrpSpPr/>
        <p:nvPr/>
      </p:nvGrpSpPr>
      <p:grpSpPr>
        <a:xfrm>
          <a:off x="0" y="0"/>
          <a:ext cx="0" cy="0"/>
          <a:chOff x="0" y="0"/>
          <a:chExt cx="0" cy="0"/>
        </a:xfrm>
      </p:grpSpPr>
      <p:sp>
        <p:nvSpPr>
          <p:cNvPr id="1349" name="Shape 1349"/>
          <p:cNvSpPr txBox="1"/>
          <p:nvPr>
            <p:ph idx="1" type="body"/>
          </p:nvPr>
        </p:nvSpPr>
        <p:spPr>
          <a:xfrm>
            <a:off x="657225" y="623887"/>
            <a:ext cx="7273799" cy="36303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5000" u="none" cap="none" strike="noStrike">
                <a:solidFill>
                  <a:srgbClr val="1C304A"/>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2pPr>
            <a:lvl3pPr indent="0" lvl="2"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3pPr>
            <a:lvl4pPr indent="0" lvl="3"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4pPr>
            <a:lvl5pPr indent="0" lvl="4"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350" name="Shape 1350"/>
          <p:cNvPicPr preferRelativeResize="0"/>
          <p:nvPr/>
        </p:nvPicPr>
        <p:blipFill rotWithShape="1">
          <a:blip r:embed="rId2">
            <a:alphaModFix/>
          </a:blip>
          <a:srcRect b="0" l="0" r="0" t="0"/>
          <a:stretch/>
        </p:blipFill>
        <p:spPr>
          <a:xfrm>
            <a:off x="689610" y="4462745"/>
            <a:ext cx="300300" cy="300300"/>
          </a:xfrm>
          <a:prstGeom prst="rect">
            <a:avLst/>
          </a:prstGeom>
          <a:noFill/>
          <a:ln>
            <a:noFill/>
          </a:ln>
        </p:spPr>
      </p:pic>
      <p:sp>
        <p:nvSpPr>
          <p:cNvPr id="1351" name="Shape 1351"/>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bright">
    <p:spTree>
      <p:nvGrpSpPr>
        <p:cNvPr id="1352" name="Shape 1352"/>
        <p:cNvGrpSpPr/>
        <p:nvPr/>
      </p:nvGrpSpPr>
      <p:grpSpPr>
        <a:xfrm>
          <a:off x="0" y="0"/>
          <a:ext cx="0" cy="0"/>
          <a:chOff x="0" y="0"/>
          <a:chExt cx="0" cy="0"/>
        </a:xfrm>
      </p:grpSpPr>
      <p:sp>
        <p:nvSpPr>
          <p:cNvPr id="1353" name="Shape 1353"/>
          <p:cNvSpPr txBox="1"/>
          <p:nvPr>
            <p:ph idx="1" type="body"/>
          </p:nvPr>
        </p:nvSpPr>
        <p:spPr>
          <a:xfrm>
            <a:off x="666742" y="1940716"/>
            <a:ext cx="6043200" cy="1262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54" name="Shape 1354"/>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55" name="Shape 1355"/>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p:bg>
      <p:bgPr>
        <a:solidFill>
          <a:srgbClr val="1C304A"/>
        </a:solidFill>
      </p:bgPr>
    </p:bg>
    <p:spTree>
      <p:nvGrpSpPr>
        <p:cNvPr id="1356" name="Shape 1356"/>
        <p:cNvGrpSpPr/>
        <p:nvPr/>
      </p:nvGrpSpPr>
      <p:grpSpPr>
        <a:xfrm>
          <a:off x="0" y="0"/>
          <a:ext cx="0" cy="0"/>
          <a:chOff x="0" y="0"/>
          <a:chExt cx="0" cy="0"/>
        </a:xfrm>
      </p:grpSpPr>
      <p:sp>
        <p:nvSpPr>
          <p:cNvPr id="1357" name="Shape 1357"/>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58" name="Shape 1358"/>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359" name="Shape 1359"/>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1360" name="Shape 136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copy">
    <p:bg>
      <p:bgPr>
        <a:solidFill>
          <a:srgbClr val="FEFDFD"/>
        </a:solidFill>
      </p:bgPr>
    </p:bg>
    <p:spTree>
      <p:nvGrpSpPr>
        <p:cNvPr id="1361" name="Shape 1361"/>
        <p:cNvGrpSpPr/>
        <p:nvPr/>
      </p:nvGrpSpPr>
      <p:grpSpPr>
        <a:xfrm>
          <a:off x="0" y="0"/>
          <a:ext cx="0" cy="0"/>
          <a:chOff x="0" y="0"/>
          <a:chExt cx="0" cy="0"/>
        </a:xfrm>
      </p:grpSpPr>
      <p:sp>
        <p:nvSpPr>
          <p:cNvPr id="1362" name="Shape 1362"/>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63" name="Shape 1363"/>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64" name="Shape 136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white">
    <p:bg>
      <p:bgPr>
        <a:solidFill>
          <a:srgbClr val="FEFDFD"/>
        </a:solidFill>
      </p:bgPr>
    </p:bg>
    <p:spTree>
      <p:nvGrpSpPr>
        <p:cNvPr id="1365" name="Shape 1365"/>
        <p:cNvGrpSpPr/>
        <p:nvPr/>
      </p:nvGrpSpPr>
      <p:grpSpPr>
        <a:xfrm>
          <a:off x="0" y="0"/>
          <a:ext cx="0" cy="0"/>
          <a:chOff x="0" y="0"/>
          <a:chExt cx="0" cy="0"/>
        </a:xfrm>
      </p:grpSpPr>
      <p:sp>
        <p:nvSpPr>
          <p:cNvPr id="1366" name="Shape 1366"/>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67" name="Shape 136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p:spTree>
      <p:nvGrpSpPr>
        <p:cNvPr id="125" name="Shape 125"/>
        <p:cNvGrpSpPr/>
        <p:nvPr/>
      </p:nvGrpSpPr>
      <p:grpSpPr>
        <a:xfrm>
          <a:off x="0" y="0"/>
          <a:ext cx="0" cy="0"/>
          <a:chOff x="0" y="0"/>
          <a:chExt cx="0" cy="0"/>
        </a:xfrm>
      </p:grpSpPr>
      <p:sp>
        <p:nvSpPr>
          <p:cNvPr id="126" name="Shape 126"/>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27" name="Shape 127"/>
          <p:cNvSpPr txBox="1"/>
          <p:nvPr>
            <p:ph idx="1"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28" name="Shape 128"/>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bright">
    <p:spTree>
      <p:nvGrpSpPr>
        <p:cNvPr id="1368" name="Shape 1368"/>
        <p:cNvGrpSpPr/>
        <p:nvPr/>
      </p:nvGrpSpPr>
      <p:grpSpPr>
        <a:xfrm>
          <a:off x="0" y="0"/>
          <a:ext cx="0" cy="0"/>
          <a:chOff x="0" y="0"/>
          <a:chExt cx="0" cy="0"/>
        </a:xfrm>
      </p:grpSpPr>
      <p:sp>
        <p:nvSpPr>
          <p:cNvPr id="1369" name="Shape 1369"/>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70" name="Shape 137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white">
    <p:bg>
      <p:bgPr>
        <a:solidFill>
          <a:srgbClr val="FEFDFD"/>
        </a:solidFill>
      </p:bgPr>
    </p:bg>
    <p:spTree>
      <p:nvGrpSpPr>
        <p:cNvPr id="1371" name="Shape 1371"/>
        <p:cNvGrpSpPr/>
        <p:nvPr/>
      </p:nvGrpSpPr>
      <p:grpSpPr>
        <a:xfrm>
          <a:off x="0" y="0"/>
          <a:ext cx="0" cy="0"/>
          <a:chOff x="0" y="0"/>
          <a:chExt cx="0" cy="0"/>
        </a:xfrm>
      </p:grpSpPr>
      <p:sp>
        <p:nvSpPr>
          <p:cNvPr id="1372" name="Shape 1372"/>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73" name="Shape 1373"/>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74" name="Shape 137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dark">
    <p:bg>
      <p:bgPr>
        <a:solidFill>
          <a:srgbClr val="1C304A"/>
        </a:solidFill>
      </p:bgPr>
    </p:bg>
    <p:spTree>
      <p:nvGrpSpPr>
        <p:cNvPr id="1375" name="Shape 1375"/>
        <p:cNvGrpSpPr/>
        <p:nvPr/>
      </p:nvGrpSpPr>
      <p:grpSpPr>
        <a:xfrm>
          <a:off x="0" y="0"/>
          <a:ext cx="0" cy="0"/>
          <a:chOff x="0" y="0"/>
          <a:chExt cx="0" cy="0"/>
        </a:xfrm>
      </p:grpSpPr>
      <p:sp>
        <p:nvSpPr>
          <p:cNvPr id="1376" name="Shape 1376"/>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77" name="Shape 1377"/>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78" name="Shape 137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bright">
    <p:spTree>
      <p:nvGrpSpPr>
        <p:cNvPr id="1379" name="Shape 1379"/>
        <p:cNvGrpSpPr/>
        <p:nvPr/>
      </p:nvGrpSpPr>
      <p:grpSpPr>
        <a:xfrm>
          <a:off x="0" y="0"/>
          <a:ext cx="0" cy="0"/>
          <a:chOff x="0" y="0"/>
          <a:chExt cx="0" cy="0"/>
        </a:xfrm>
      </p:grpSpPr>
      <p:sp>
        <p:nvSpPr>
          <p:cNvPr id="1380" name="Shape 1380"/>
          <p:cNvSpPr/>
          <p:nvPr/>
        </p:nvSpPr>
        <p:spPr>
          <a:xfrm>
            <a:off x="4663976" y="3150731"/>
            <a:ext cx="880500" cy="880500"/>
          </a:xfrm>
          <a:prstGeom prst="ellipse">
            <a:avLst/>
          </a:prstGeom>
          <a:blipFill rotWithShape="1">
            <a:blip r:embed="rId2">
              <a:alphaModFix/>
            </a:blip>
            <a:stretch>
              <a:fillRect b="0" l="0" r="0" t="0"/>
            </a:stretch>
          </a:blip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381" name="Shape 1381"/>
          <p:cNvSpPr/>
          <p:nvPr/>
        </p:nvSpPr>
        <p:spPr>
          <a:xfrm>
            <a:off x="675404"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382" name="Shape 1382"/>
          <p:cNvSpPr/>
          <p:nvPr/>
        </p:nvSpPr>
        <p:spPr>
          <a:xfrm>
            <a:off x="4663976"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383" name="Shape 1383"/>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84" name="Shape 1384"/>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85" name="Shape 1385"/>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86" name="Shape 1386"/>
          <p:cNvSpPr/>
          <p:nvPr/>
        </p:nvSpPr>
        <p:spPr>
          <a:xfrm>
            <a:off x="668026" y="3150102"/>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387" name="Shape 1387"/>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88" name="Shape 1388"/>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89" name="Shape 1389"/>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90" name="Shape 1390"/>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91" name="Shape 1391"/>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92" name="Shape 1392"/>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93" name="Shape 139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white">
    <p:bg>
      <p:bgPr>
        <a:solidFill>
          <a:srgbClr val="FEFDFD"/>
        </a:solidFill>
      </p:bgPr>
    </p:bg>
    <p:spTree>
      <p:nvGrpSpPr>
        <p:cNvPr id="1394" name="Shape 1394"/>
        <p:cNvGrpSpPr/>
        <p:nvPr/>
      </p:nvGrpSpPr>
      <p:grpSpPr>
        <a:xfrm>
          <a:off x="0" y="0"/>
          <a:ext cx="0" cy="0"/>
          <a:chOff x="0" y="0"/>
          <a:chExt cx="0" cy="0"/>
        </a:xfrm>
      </p:grpSpPr>
      <p:sp>
        <p:nvSpPr>
          <p:cNvPr id="1395" name="Shape 1395"/>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396" name="Shape 139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1397" name="Shape 1397"/>
          <p:cNvSpPr/>
          <p:nvPr/>
        </p:nvSpPr>
        <p:spPr>
          <a:xfrm>
            <a:off x="4663976" y="3150731"/>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398" name="Shape 1398"/>
          <p:cNvSpPr/>
          <p:nvPr/>
        </p:nvSpPr>
        <p:spPr>
          <a:xfrm>
            <a:off x="675404"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399" name="Shape 1399"/>
          <p:cNvSpPr/>
          <p:nvPr/>
        </p:nvSpPr>
        <p:spPr>
          <a:xfrm>
            <a:off x="4663976"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400" name="Shape 1400"/>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01" name="Shape 1401"/>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02" name="Shape 1402"/>
          <p:cNvSpPr/>
          <p:nvPr/>
        </p:nvSpPr>
        <p:spPr>
          <a:xfrm>
            <a:off x="668026" y="3150102"/>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403" name="Shape 1403"/>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04" name="Shape 1404"/>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05" name="Shape 1405"/>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06" name="Shape 1406"/>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07" name="Shape 1407"/>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08" name="Shape 1408"/>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p:bg>
      <p:bgPr>
        <a:solidFill>
          <a:srgbClr val="1C304A"/>
        </a:solidFill>
      </p:bgPr>
    </p:bg>
    <p:spTree>
      <p:nvGrpSpPr>
        <p:cNvPr id="1409" name="Shape 1409"/>
        <p:cNvGrpSpPr/>
        <p:nvPr/>
      </p:nvGrpSpPr>
      <p:grpSpPr>
        <a:xfrm>
          <a:off x="0" y="0"/>
          <a:ext cx="0" cy="0"/>
          <a:chOff x="0" y="0"/>
          <a:chExt cx="0" cy="0"/>
        </a:xfrm>
      </p:grpSpPr>
      <p:sp>
        <p:nvSpPr>
          <p:cNvPr id="1410" name="Shape 1410"/>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11" name="Shape 1411"/>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12" name="Shape 1412"/>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13" name="Shape 1413"/>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14" name="Shape 1414"/>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15" name="Shape 1415"/>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16" name="Shape 1416"/>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17" name="Shape 1417"/>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18" name="Shape 1418"/>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19" name="Shape 1419"/>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20" name="Shape 1420"/>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21" name="Shape 1421"/>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22" name="Shape 1422"/>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highlight">
    <p:bg>
      <p:bgPr>
        <a:solidFill>
          <a:srgbClr val="1C304A"/>
        </a:solidFill>
      </p:bgPr>
    </p:bg>
    <p:spTree>
      <p:nvGrpSpPr>
        <p:cNvPr id="1423" name="Shape 1423"/>
        <p:cNvGrpSpPr/>
        <p:nvPr/>
      </p:nvGrpSpPr>
      <p:grpSpPr>
        <a:xfrm>
          <a:off x="0" y="0"/>
          <a:ext cx="0" cy="0"/>
          <a:chOff x="0" y="0"/>
          <a:chExt cx="0" cy="0"/>
        </a:xfrm>
      </p:grpSpPr>
      <p:sp>
        <p:nvSpPr>
          <p:cNvPr id="1424" name="Shape 1424"/>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25" name="Shape 1425"/>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26" name="Shape 1426"/>
          <p:cNvSpPr txBox="1"/>
          <p:nvPr>
            <p:ph idx="3" type="body"/>
          </p:nvPr>
        </p:nvSpPr>
        <p:spPr>
          <a:xfrm>
            <a:off x="693414" y="1904999"/>
            <a:ext cx="1473300" cy="2194500"/>
          </a:xfrm>
          <a:prstGeom prst="rect">
            <a:avLst/>
          </a:prstGeom>
          <a:solidFill>
            <a:srgbClr val="FEFDFD"/>
          </a:solidFill>
          <a:ln>
            <a:noFill/>
          </a:ln>
        </p:spPr>
        <p:txBody>
          <a:bodyPr anchorCtr="0" anchor="t" bIns="34275" lIns="34275" rIns="34275" tIns="34275"/>
          <a:lstStyle>
            <a:lvl1pPr indent="0" lvl="0" marL="0" marR="0" rtl="0" algn="l">
              <a:lnSpc>
                <a:spcPct val="80000"/>
              </a:lnSpc>
              <a:spcBef>
                <a:spcPts val="0"/>
              </a:spcBef>
              <a:spcAft>
                <a:spcPts val="0"/>
              </a:spcAft>
              <a:buClr>
                <a:srgbClr val="046B99"/>
              </a:buClr>
              <a:buFont typeface="Helvetica Neue"/>
              <a:buNone/>
              <a:defRPr b="1" i="0" sz="75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27" name="Shape 1427"/>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28" name="Shape 1428"/>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29" name="Shape 1429"/>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30" name="Shape 1430"/>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31" name="Shape 1431"/>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32" name="Shape 1432"/>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33" name="Shape 1433"/>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34" name="Shape 1434"/>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35" name="Shape 1435"/>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36" name="Shape 1436"/>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p:bg>
      <p:bgPr>
        <a:solidFill>
          <a:srgbClr val="FEFDFD"/>
        </a:solidFill>
      </p:bgPr>
    </p:bg>
    <p:spTree>
      <p:nvGrpSpPr>
        <p:cNvPr id="1437" name="Shape 1437"/>
        <p:cNvGrpSpPr/>
        <p:nvPr/>
      </p:nvGrpSpPr>
      <p:grpSpPr>
        <a:xfrm>
          <a:off x="0" y="0"/>
          <a:ext cx="0" cy="0"/>
          <a:chOff x="0" y="0"/>
          <a:chExt cx="0" cy="0"/>
        </a:xfrm>
      </p:grpSpPr>
      <p:sp>
        <p:nvSpPr>
          <p:cNvPr id="1438" name="Shape 143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39" name="Shape 1439"/>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0" name="Shape 1440"/>
          <p:cNvSpPr txBox="1"/>
          <p:nvPr>
            <p:ph idx="3" type="body"/>
          </p:nvPr>
        </p:nvSpPr>
        <p:spPr>
          <a:xfrm>
            <a:off x="69341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1" name="Shape 1441"/>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2" name="Shape 1442"/>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3" name="Shape 1443"/>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4" name="Shape 1444"/>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5" name="Shape 1445"/>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6" name="Shape 1446"/>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7" name="Shape 1447"/>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8" name="Shape 1448"/>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49" name="Shape 1449"/>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50" name="Shape 1450"/>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highilght">
    <p:bg>
      <p:bgPr>
        <a:solidFill>
          <a:srgbClr val="FEFDFD"/>
        </a:solidFill>
      </p:bgPr>
    </p:bg>
    <p:spTree>
      <p:nvGrpSpPr>
        <p:cNvPr id="1451" name="Shape 1451"/>
        <p:cNvGrpSpPr/>
        <p:nvPr/>
      </p:nvGrpSpPr>
      <p:grpSpPr>
        <a:xfrm>
          <a:off x="0" y="0"/>
          <a:ext cx="0" cy="0"/>
          <a:chOff x="0" y="0"/>
          <a:chExt cx="0" cy="0"/>
        </a:xfrm>
      </p:grpSpPr>
      <p:sp>
        <p:nvSpPr>
          <p:cNvPr id="1452" name="Shape 1452"/>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53" name="Shape 1453"/>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54" name="Shape 1454"/>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55" name="Shape 1455"/>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56" name="Shape 1456"/>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57" name="Shape 1457"/>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58" name="Shape 1458"/>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59" name="Shape 1459"/>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60" name="Shape 1460"/>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61" name="Shape 1461"/>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62" name="Shape 1462"/>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63" name="Shape 1463"/>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64" name="Shape 1464"/>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dark">
    <p:bg>
      <p:bgPr>
        <a:solidFill>
          <a:srgbClr val="1C304A"/>
        </a:solidFill>
      </p:bgPr>
    </p:bg>
    <p:spTree>
      <p:nvGrpSpPr>
        <p:cNvPr id="1465" name="Shape 1465"/>
        <p:cNvGrpSpPr/>
        <p:nvPr/>
      </p:nvGrpSpPr>
      <p:grpSpPr>
        <a:xfrm>
          <a:off x="0" y="0"/>
          <a:ext cx="0" cy="0"/>
          <a:chOff x="0" y="0"/>
          <a:chExt cx="0" cy="0"/>
        </a:xfrm>
      </p:grpSpPr>
      <p:sp>
        <p:nvSpPr>
          <p:cNvPr id="1466" name="Shape 146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67" name="Shape 146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68" name="Shape 1468"/>
          <p:cNvSpPr txBox="1"/>
          <p:nvPr>
            <p:ph idx="3"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69" name="Shape 1469"/>
          <p:cNvSpPr txBox="1"/>
          <p:nvPr>
            <p:ph idx="4" type="body"/>
          </p:nvPr>
        </p:nvSpPr>
        <p:spPr>
          <a:xfrm>
            <a:off x="681820" y="170793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70" name="Shape 1470"/>
          <p:cNvSpPr txBox="1"/>
          <p:nvPr>
            <p:ph idx="5"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71" name="Shape 1471"/>
          <p:cNvSpPr txBox="1"/>
          <p:nvPr>
            <p:ph idx="6"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72" name="Shape 1472"/>
          <p:cNvSpPr txBox="1"/>
          <p:nvPr>
            <p:ph idx="7" type="body"/>
          </p:nvPr>
        </p:nvSpPr>
        <p:spPr>
          <a:xfrm>
            <a:off x="3334773"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73" name="Shape 1473"/>
          <p:cNvSpPr txBox="1"/>
          <p:nvPr>
            <p:ph idx="8"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74" name="Shape 1474"/>
          <p:cNvSpPr txBox="1"/>
          <p:nvPr>
            <p:ph idx="9"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75" name="Shape 1475"/>
          <p:cNvSpPr txBox="1"/>
          <p:nvPr>
            <p:ph idx="13" type="body"/>
          </p:nvPr>
        </p:nvSpPr>
        <p:spPr>
          <a:xfrm>
            <a:off x="5977042"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76" name="Shape 1476"/>
          <p:cNvSpPr/>
          <p:nvPr/>
        </p:nvSpPr>
        <p:spPr>
          <a:xfrm>
            <a:off x="683418"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477" name="Shape 1477"/>
          <p:cNvSpPr/>
          <p:nvPr/>
        </p:nvSpPr>
        <p:spPr>
          <a:xfrm>
            <a:off x="3338376"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478" name="Shape 1478"/>
          <p:cNvSpPr/>
          <p:nvPr/>
        </p:nvSpPr>
        <p:spPr>
          <a:xfrm>
            <a:off x="5980645"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479" name="Shape 1479"/>
          <p:cNvSpPr txBox="1"/>
          <p:nvPr>
            <p:ph idx="14"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80" name="Shape 148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arge Photo">
    <p:bg>
      <p:bgPr>
        <a:solidFill>
          <a:srgbClr val="666666"/>
        </a:solidFill>
      </p:bgPr>
    </p:bg>
    <p:spTree>
      <p:nvGrpSpPr>
        <p:cNvPr id="129" name="Shape 129"/>
        <p:cNvGrpSpPr/>
        <p:nvPr/>
      </p:nvGrpSpPr>
      <p:grpSpPr>
        <a:xfrm>
          <a:off x="0" y="0"/>
          <a:ext cx="0" cy="0"/>
          <a:chOff x="0" y="0"/>
          <a:chExt cx="0" cy="0"/>
        </a:xfrm>
      </p:grpSpPr>
      <p:pic>
        <p:nvPicPr>
          <p:cNvPr id="130" name="Shape 130"/>
          <p:cNvPicPr preferRelativeResize="0"/>
          <p:nvPr/>
        </p:nvPicPr>
        <p:blipFill rotWithShape="1">
          <a:blip r:embed="rId2">
            <a:alphaModFix/>
          </a:blip>
          <a:srcRect b="30901" l="6272" r="11416" t="6909"/>
          <a:stretch/>
        </p:blipFill>
        <p:spPr>
          <a:xfrm>
            <a:off x="-9524" y="-39167"/>
            <a:ext cx="9162900" cy="5192100"/>
          </a:xfrm>
          <a:prstGeom prst="rect">
            <a:avLst/>
          </a:prstGeom>
          <a:noFill/>
          <a:ln>
            <a:noFill/>
          </a:ln>
        </p:spPr>
      </p:pic>
      <p:sp>
        <p:nvSpPr>
          <p:cNvPr id="131" name="Shape 131"/>
          <p:cNvSpPr/>
          <p:nvPr/>
        </p:nvSpPr>
        <p:spPr>
          <a:xfrm>
            <a:off x="3868900" y="3578887"/>
            <a:ext cx="4891199" cy="975900"/>
          </a:xfrm>
          <a:prstGeom prst="rect">
            <a:avLst/>
          </a:prstGeom>
          <a:solidFill>
            <a:srgbClr val="00CFFF"/>
          </a:solidFill>
          <a:ln>
            <a:noFill/>
          </a:ln>
        </p:spPr>
        <p:txBody>
          <a:bodyPr anchorCtr="0" anchor="t" bIns="167425" lIns="167425" rIns="167425" tIns="167425">
            <a:noAutofit/>
          </a:bodyPr>
          <a:lstStyle/>
          <a:p>
            <a:pPr indent="88900" lvl="1" marL="0" marR="0" rtl="0" algn="l">
              <a:spcBef>
                <a:spcPts val="700"/>
              </a:spcBef>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132" name="Shape 132"/>
          <p:cNvSpPr txBox="1"/>
          <p:nvPr>
            <p:ph type="ctrTitle"/>
          </p:nvPr>
        </p:nvSpPr>
        <p:spPr>
          <a:xfrm>
            <a:off x="4035650" y="3697025"/>
            <a:ext cx="4489800" cy="1048799"/>
          </a:xfrm>
          <a:prstGeom prst="rect">
            <a:avLst/>
          </a:prstGeom>
        </p:spPr>
        <p:txBody>
          <a:bodyPr anchorCtr="0" anchor="t" bIns="91425" lIns="91425" rIns="91425" tIns="91425"/>
          <a:lstStyle>
            <a:lvl1pPr lvl="0" rtl="0">
              <a:spcBef>
                <a:spcPts val="0"/>
              </a:spcBef>
              <a:buClr>
                <a:srgbClr val="1C304A"/>
              </a:buClr>
              <a:buSzPct val="100000"/>
              <a:defRPr b="1" sz="3600">
                <a:solidFill>
                  <a:srgbClr val="1C304A"/>
                </a:solidFill>
              </a:defRPr>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white">
    <p:bg>
      <p:bgPr>
        <a:solidFill>
          <a:srgbClr val="FEFDFD"/>
        </a:solidFill>
      </p:bgPr>
    </p:bg>
    <p:spTree>
      <p:nvGrpSpPr>
        <p:cNvPr id="1481" name="Shape 1481"/>
        <p:cNvGrpSpPr/>
        <p:nvPr/>
      </p:nvGrpSpPr>
      <p:grpSpPr>
        <a:xfrm>
          <a:off x="0" y="0"/>
          <a:ext cx="0" cy="0"/>
          <a:chOff x="0" y="0"/>
          <a:chExt cx="0" cy="0"/>
        </a:xfrm>
      </p:grpSpPr>
      <p:sp>
        <p:nvSpPr>
          <p:cNvPr id="1482" name="Shape 1482"/>
          <p:cNvSpPr txBox="1"/>
          <p:nvPr>
            <p:ph idx="1"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83" name="Shape 1483"/>
          <p:cNvSpPr txBox="1"/>
          <p:nvPr>
            <p:ph idx="2" type="body"/>
          </p:nvPr>
        </p:nvSpPr>
        <p:spPr>
          <a:xfrm>
            <a:off x="681820" y="1707939"/>
            <a:ext cx="5130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84" name="Shape 1484"/>
          <p:cNvSpPr txBox="1"/>
          <p:nvPr>
            <p:ph idx="3"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85" name="Shape 1485"/>
          <p:cNvSpPr txBox="1"/>
          <p:nvPr>
            <p:ph idx="4"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86" name="Shape 1486"/>
          <p:cNvSpPr txBox="1"/>
          <p:nvPr>
            <p:ph idx="5" type="body"/>
          </p:nvPr>
        </p:nvSpPr>
        <p:spPr>
          <a:xfrm>
            <a:off x="3334773" y="1688889"/>
            <a:ext cx="5319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87" name="Shape 1487"/>
          <p:cNvSpPr txBox="1"/>
          <p:nvPr>
            <p:ph idx="6"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88" name="Shape 1488"/>
          <p:cNvSpPr txBox="1"/>
          <p:nvPr>
            <p:ph idx="7"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89" name="Shape 1489"/>
          <p:cNvSpPr txBox="1"/>
          <p:nvPr>
            <p:ph idx="8" type="body"/>
          </p:nvPr>
        </p:nvSpPr>
        <p:spPr>
          <a:xfrm>
            <a:off x="5977042" y="1688889"/>
            <a:ext cx="6528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90" name="Shape 1490"/>
          <p:cNvSpPr/>
          <p:nvPr/>
        </p:nvSpPr>
        <p:spPr>
          <a:xfrm>
            <a:off x="683418"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1491" name="Shape 1491"/>
          <p:cNvSpPr/>
          <p:nvPr/>
        </p:nvSpPr>
        <p:spPr>
          <a:xfrm>
            <a:off x="3338376"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1492" name="Shape 1492"/>
          <p:cNvSpPr/>
          <p:nvPr/>
        </p:nvSpPr>
        <p:spPr>
          <a:xfrm>
            <a:off x="5980645"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1493" name="Shape 1493"/>
          <p:cNvSpPr txBox="1"/>
          <p:nvPr>
            <p:ph idx="9"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94" name="Shape 1494"/>
          <p:cNvSpPr txBox="1"/>
          <p:nvPr>
            <p:ph idx="13"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95" name="Shape 1495"/>
          <p:cNvSpPr txBox="1"/>
          <p:nvPr>
            <p:ph idx="14"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96" name="Shape 149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dark">
    <p:bg>
      <p:bgPr>
        <a:solidFill>
          <a:srgbClr val="1C304A"/>
        </a:solidFill>
      </p:bgPr>
    </p:bg>
    <p:spTree>
      <p:nvGrpSpPr>
        <p:cNvPr id="1497" name="Shape 1497"/>
        <p:cNvGrpSpPr/>
        <p:nvPr/>
      </p:nvGrpSpPr>
      <p:grpSpPr>
        <a:xfrm>
          <a:off x="0" y="0"/>
          <a:ext cx="0" cy="0"/>
          <a:chOff x="0" y="0"/>
          <a:chExt cx="0" cy="0"/>
        </a:xfrm>
      </p:grpSpPr>
      <p:sp>
        <p:nvSpPr>
          <p:cNvPr id="1498" name="Shape 149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499" name="Shape 1499"/>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00" name="Shape 1500"/>
          <p:cNvSpPr/>
          <p:nvPr/>
        </p:nvSpPr>
        <p:spPr>
          <a:xfrm>
            <a:off x="68222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501" name="Shape 1501"/>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02" name="Shape 1502"/>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03" name="Shape 1503"/>
          <p:cNvSpPr txBox="1"/>
          <p:nvPr>
            <p:ph idx="5" type="body"/>
          </p:nvPr>
        </p:nvSpPr>
        <p:spPr>
          <a:xfrm>
            <a:off x="2711462"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04" name="Shape 1504"/>
          <p:cNvSpPr txBox="1"/>
          <p:nvPr>
            <p:ph idx="6" type="body"/>
          </p:nvPr>
        </p:nvSpPr>
        <p:spPr>
          <a:xfrm>
            <a:off x="4664849"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05" name="Shape 1505"/>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06" name="Shape 1506"/>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07" name="Shape 1507"/>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08" name="Shape 1508"/>
          <p:cNvSpPr txBox="1"/>
          <p:nvPr>
            <p:ph idx="13" type="body"/>
          </p:nvPr>
        </p:nvSpPr>
        <p:spPr>
          <a:xfrm>
            <a:off x="6598976"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09" name="Shape 1509"/>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10" name="Shape 1510"/>
          <p:cNvSpPr/>
          <p:nvPr/>
        </p:nvSpPr>
        <p:spPr>
          <a:xfrm>
            <a:off x="271295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511" name="Shape 1511"/>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12" name="Shape 1512"/>
          <p:cNvSpPr/>
          <p:nvPr/>
        </p:nvSpPr>
        <p:spPr>
          <a:xfrm>
            <a:off x="466367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513" name="Shape 1513"/>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14" name="Shape 1514"/>
          <p:cNvSpPr/>
          <p:nvPr/>
        </p:nvSpPr>
        <p:spPr>
          <a:xfrm>
            <a:off x="661439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515" name="Shape 1515"/>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16" name="Shape 1516"/>
          <p:cNvSpPr txBox="1"/>
          <p:nvPr>
            <p:ph idx="12" type="sldNum"/>
          </p:nvPr>
        </p:nvSpPr>
        <p:spPr>
          <a:xfrm>
            <a:off x="8320087" y="4814887"/>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00CFFF"/>
              </a:buClr>
              <a:buSzPct val="25000"/>
              <a:buFont typeface="Helvetica Neue"/>
              <a:buNone/>
            </a:pPr>
            <a:fld id="{00000000-1234-1234-1234-123412341234}" type="slidenum">
              <a:rPr b="0" i="0" lang="en" sz="8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white">
    <p:bg>
      <p:bgPr>
        <a:solidFill>
          <a:srgbClr val="FEFDFD"/>
        </a:solidFill>
      </p:bgPr>
    </p:bg>
    <p:spTree>
      <p:nvGrpSpPr>
        <p:cNvPr id="1517" name="Shape 1517"/>
        <p:cNvGrpSpPr/>
        <p:nvPr/>
      </p:nvGrpSpPr>
      <p:grpSpPr>
        <a:xfrm>
          <a:off x="0" y="0"/>
          <a:ext cx="0" cy="0"/>
          <a:chOff x="0" y="0"/>
          <a:chExt cx="0" cy="0"/>
        </a:xfrm>
      </p:grpSpPr>
      <p:sp>
        <p:nvSpPr>
          <p:cNvPr id="1518" name="Shape 151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19" name="Shape 1519"/>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20" name="Shape 1520"/>
          <p:cNvSpPr/>
          <p:nvPr/>
        </p:nvSpPr>
        <p:spPr>
          <a:xfrm>
            <a:off x="68222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521" name="Shape 1521"/>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22" name="Shape 1522"/>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23" name="Shape 1523"/>
          <p:cNvSpPr txBox="1"/>
          <p:nvPr>
            <p:ph idx="5" type="body"/>
          </p:nvPr>
        </p:nvSpPr>
        <p:spPr>
          <a:xfrm>
            <a:off x="2711462" y="2510019"/>
            <a:ext cx="17744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24" name="Shape 1524"/>
          <p:cNvSpPr txBox="1"/>
          <p:nvPr>
            <p:ph idx="6" type="body"/>
          </p:nvPr>
        </p:nvSpPr>
        <p:spPr>
          <a:xfrm>
            <a:off x="4664849"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25" name="Shape 1525"/>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26" name="Shape 1526"/>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27" name="Shape 1527"/>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28" name="Shape 1528"/>
          <p:cNvSpPr txBox="1"/>
          <p:nvPr>
            <p:ph idx="13" type="body"/>
          </p:nvPr>
        </p:nvSpPr>
        <p:spPr>
          <a:xfrm>
            <a:off x="6598976"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29" name="Shape 1529"/>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30" name="Shape 1530"/>
          <p:cNvSpPr/>
          <p:nvPr/>
        </p:nvSpPr>
        <p:spPr>
          <a:xfrm>
            <a:off x="271295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531" name="Shape 1531"/>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32" name="Shape 1532"/>
          <p:cNvSpPr/>
          <p:nvPr/>
        </p:nvSpPr>
        <p:spPr>
          <a:xfrm>
            <a:off x="466367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533" name="Shape 1533"/>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34" name="Shape 1534"/>
          <p:cNvSpPr/>
          <p:nvPr/>
        </p:nvSpPr>
        <p:spPr>
          <a:xfrm>
            <a:off x="661439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535" name="Shape 1535"/>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36" name="Shape 153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 cols 4 white">
    <p:bg>
      <p:bgPr>
        <a:solidFill>
          <a:srgbClr val="FEFDFD"/>
        </a:solidFill>
      </p:bgPr>
    </p:bg>
    <p:spTree>
      <p:nvGrpSpPr>
        <p:cNvPr id="1537" name="Shape 1537"/>
        <p:cNvGrpSpPr/>
        <p:nvPr/>
      </p:nvGrpSpPr>
      <p:grpSpPr>
        <a:xfrm>
          <a:off x="0" y="0"/>
          <a:ext cx="0" cy="0"/>
          <a:chOff x="0" y="0"/>
          <a:chExt cx="0" cy="0"/>
        </a:xfrm>
      </p:grpSpPr>
      <p:sp>
        <p:nvSpPr>
          <p:cNvPr id="1538" name="Shape 153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39" name="Shape 1539"/>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40" name="Shape 1540"/>
          <p:cNvSpPr txBox="1"/>
          <p:nvPr>
            <p:ph idx="3" type="body"/>
          </p:nvPr>
        </p:nvSpPr>
        <p:spPr>
          <a:xfrm>
            <a:off x="684205" y="253637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41" name="Shape 1541"/>
          <p:cNvSpPr txBox="1"/>
          <p:nvPr>
            <p:ph idx="4" type="body"/>
          </p:nvPr>
        </p:nvSpPr>
        <p:spPr>
          <a:xfrm>
            <a:off x="684205" y="1986144"/>
            <a:ext cx="1848300"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42" name="Shape 1542"/>
          <p:cNvSpPr txBox="1"/>
          <p:nvPr>
            <p:ph idx="5" type="body"/>
          </p:nvPr>
        </p:nvSpPr>
        <p:spPr>
          <a:xfrm>
            <a:off x="271146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43" name="Shape 1543"/>
          <p:cNvSpPr txBox="1"/>
          <p:nvPr>
            <p:ph idx="6" type="body"/>
          </p:nvPr>
        </p:nvSpPr>
        <p:spPr>
          <a:xfrm>
            <a:off x="4664849"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44" name="Shape 1544"/>
          <p:cNvSpPr txBox="1"/>
          <p:nvPr>
            <p:ph idx="7" type="body"/>
          </p:nvPr>
        </p:nvSpPr>
        <p:spPr>
          <a:xfrm>
            <a:off x="659564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45" name="Shape 1545"/>
          <p:cNvSpPr txBox="1"/>
          <p:nvPr>
            <p:ph idx="8" type="body"/>
          </p:nvPr>
        </p:nvSpPr>
        <p:spPr>
          <a:xfrm>
            <a:off x="270869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46" name="Shape 1546"/>
          <p:cNvSpPr txBox="1"/>
          <p:nvPr>
            <p:ph idx="9" type="body"/>
          </p:nvPr>
        </p:nvSpPr>
        <p:spPr>
          <a:xfrm>
            <a:off x="466297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47" name="Shape 1547"/>
          <p:cNvSpPr txBox="1"/>
          <p:nvPr>
            <p:ph idx="13" type="body"/>
          </p:nvPr>
        </p:nvSpPr>
        <p:spPr>
          <a:xfrm>
            <a:off x="6598976"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48" name="Shape 154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3 col">
    <p:bg>
      <p:bgPr>
        <a:solidFill>
          <a:srgbClr val="FEFDFD"/>
        </a:solidFill>
      </p:bgPr>
    </p:bg>
    <p:spTree>
      <p:nvGrpSpPr>
        <p:cNvPr id="1549" name="Shape 1549"/>
        <p:cNvGrpSpPr/>
        <p:nvPr/>
      </p:nvGrpSpPr>
      <p:grpSpPr>
        <a:xfrm>
          <a:off x="0" y="0"/>
          <a:ext cx="0" cy="0"/>
          <a:chOff x="0" y="0"/>
          <a:chExt cx="0" cy="0"/>
        </a:xfrm>
      </p:grpSpPr>
      <p:sp>
        <p:nvSpPr>
          <p:cNvPr id="1550" name="Shape 1550"/>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51" name="Shape 1551"/>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52" name="Shape 1552"/>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53" name="Shape 155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hort text 2 col">
    <p:bg>
      <p:bgPr>
        <a:solidFill>
          <a:srgbClr val="FEFDFD"/>
        </a:solidFill>
      </p:bgPr>
    </p:bg>
    <p:spTree>
      <p:nvGrpSpPr>
        <p:cNvPr id="1554" name="Shape 1554"/>
        <p:cNvGrpSpPr/>
        <p:nvPr/>
      </p:nvGrpSpPr>
      <p:grpSpPr>
        <a:xfrm>
          <a:off x="0" y="0"/>
          <a:ext cx="0" cy="0"/>
          <a:chOff x="0" y="0"/>
          <a:chExt cx="0" cy="0"/>
        </a:xfrm>
      </p:grpSpPr>
      <p:sp>
        <p:nvSpPr>
          <p:cNvPr id="1555" name="Shape 1555"/>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38100" lvl="0" marL="114300" marR="0" rtl="0" algn="l">
              <a:lnSpc>
                <a:spcPct val="120000"/>
              </a:lnSpc>
              <a:spcBef>
                <a:spcPts val="900"/>
              </a:spcBef>
              <a:spcAft>
                <a:spcPts val="0"/>
              </a:spcAft>
              <a:buClr>
                <a:srgbClr val="1C304A"/>
              </a:buClr>
              <a:buSzPct val="100000"/>
              <a:buFont typeface="Helvetica Neue"/>
              <a:buChar char="•"/>
              <a:defRPr b="0" i="0" sz="12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56" name="Shape 1556"/>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57" name="Shape 1557"/>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58" name="Shape 155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x2 col white">
    <p:bg>
      <p:bgPr>
        <a:solidFill>
          <a:srgbClr val="FEFDFD"/>
        </a:solidFill>
      </p:bgPr>
    </p:bg>
    <p:spTree>
      <p:nvGrpSpPr>
        <p:cNvPr id="1559" name="Shape 1559"/>
        <p:cNvGrpSpPr/>
        <p:nvPr/>
      </p:nvGrpSpPr>
      <p:grpSpPr>
        <a:xfrm>
          <a:off x="0" y="0"/>
          <a:ext cx="0" cy="0"/>
          <a:chOff x="0" y="0"/>
          <a:chExt cx="0" cy="0"/>
        </a:xfrm>
      </p:grpSpPr>
      <p:sp>
        <p:nvSpPr>
          <p:cNvPr id="1560" name="Shape 1560"/>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61" name="Shape 1561"/>
          <p:cNvSpPr txBox="1"/>
          <p:nvPr>
            <p:ph idx="2" type="body"/>
          </p:nvPr>
        </p:nvSpPr>
        <p:spPr>
          <a:xfrm>
            <a:off x="688273"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62" name="Shape 1562"/>
          <p:cNvSpPr txBox="1"/>
          <p:nvPr>
            <p:ph idx="3" type="body"/>
          </p:nvPr>
        </p:nvSpPr>
        <p:spPr>
          <a:xfrm>
            <a:off x="4663661"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63" name="Shape 1563"/>
          <p:cNvSpPr txBox="1"/>
          <p:nvPr>
            <p:ph idx="4" type="body"/>
          </p:nvPr>
        </p:nvSpPr>
        <p:spPr>
          <a:xfrm>
            <a:off x="684690"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64" name="Shape 1564"/>
          <p:cNvSpPr txBox="1"/>
          <p:nvPr>
            <p:ph idx="5" type="body"/>
          </p:nvPr>
        </p:nvSpPr>
        <p:spPr>
          <a:xfrm>
            <a:off x="4659808"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65" name="Shape 1565"/>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 col">
    <p:bg>
      <p:bgPr>
        <a:solidFill>
          <a:srgbClr val="FEFDFD"/>
        </a:solidFill>
      </p:bgPr>
    </p:bg>
    <p:spTree>
      <p:nvGrpSpPr>
        <p:cNvPr id="1566" name="Shape 1566"/>
        <p:cNvGrpSpPr/>
        <p:nvPr/>
      </p:nvGrpSpPr>
      <p:grpSpPr>
        <a:xfrm>
          <a:off x="0" y="0"/>
          <a:ext cx="0" cy="0"/>
          <a:chOff x="0" y="0"/>
          <a:chExt cx="0" cy="0"/>
        </a:xfrm>
      </p:grpSpPr>
      <p:sp>
        <p:nvSpPr>
          <p:cNvPr id="1567" name="Shape 1567"/>
          <p:cNvSpPr txBox="1"/>
          <p:nvPr>
            <p:ph idx="1" type="body"/>
          </p:nvPr>
        </p:nvSpPr>
        <p:spPr>
          <a:xfrm>
            <a:off x="692583" y="1502020"/>
            <a:ext cx="7758899" cy="3087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68" name="Shape 1568"/>
          <p:cNvSpPr txBox="1"/>
          <p:nvPr>
            <p:ph idx="2"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69" name="Shape 1569"/>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p:bg>
      <p:bgPr>
        <a:solidFill>
          <a:srgbClr val="FEFDFD"/>
        </a:solidFill>
      </p:bgPr>
    </p:bg>
    <p:spTree>
      <p:nvGrpSpPr>
        <p:cNvPr id="1570" name="Shape 1570"/>
        <p:cNvGrpSpPr/>
        <p:nvPr/>
      </p:nvGrpSpPr>
      <p:grpSpPr>
        <a:xfrm>
          <a:off x="0" y="0"/>
          <a:ext cx="0" cy="0"/>
          <a:chOff x="0" y="0"/>
          <a:chExt cx="0" cy="0"/>
        </a:xfrm>
      </p:grpSpPr>
      <p:sp>
        <p:nvSpPr>
          <p:cNvPr id="1571" name="Shape 1571"/>
          <p:cNvSpPr txBox="1"/>
          <p:nvPr>
            <p:ph idx="1" type="body"/>
          </p:nvPr>
        </p:nvSpPr>
        <p:spPr>
          <a:xfrm>
            <a:off x="664959" y="614869"/>
            <a:ext cx="7346099" cy="4476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14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72" name="Shape 1572"/>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graphicFrame>
        <p:nvGraphicFramePr>
          <p:cNvPr id="1573" name="Shape 1573"/>
          <p:cNvGraphicFramePr/>
          <p:nvPr/>
        </p:nvGraphicFramePr>
        <p:xfrm>
          <a:off x="692757" y="1247097"/>
          <a:ext cx="3000000" cy="3000000"/>
        </p:xfrm>
        <a:graphic>
          <a:graphicData uri="http://schemas.openxmlformats.org/drawingml/2006/table">
            <a:tbl>
              <a:tblPr>
                <a:noFill/>
                <a:tableStyleId>{42E10B30-46E5-4211-915B-2775F19F5AFA}</a:tableStyleId>
              </a:tblPr>
              <a:tblGrid>
                <a:gridCol w="1063600"/>
                <a:gridCol w="2231975"/>
                <a:gridCol w="4324425"/>
              </a:tblGrid>
              <a:tr h="244475">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Time</a:t>
                      </a:r>
                    </a:p>
                  </a:txBody>
                  <a:tcPr marT="57150" marB="57150" marR="57150" marL="57150" anchor="ctr">
                    <a:lnL cap="flat" cmpd="sng" w="9525">
                      <a:solidFill>
                        <a:srgbClr val="000000"/>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Activity</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800" u="none" cap="none" strike="noStrike">
                          <a:solidFill>
                            <a:srgbClr val="FEFDFD"/>
                          </a:solidFill>
                          <a:latin typeface="Helvetica Neue"/>
                          <a:ea typeface="Helvetica Neue"/>
                          <a:cs typeface="Helvetica Neue"/>
                          <a:sym typeface="Helvetica Neue"/>
                        </a:rPr>
                        <a:t>Objective</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9:00–10:00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Introductions &amp; Icebreaker</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Better understand roles and objectives and discuss success and risks.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10:00–11:00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Values Discuss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Align around guiding principles to inform our visual design exploration.</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11:00–12:00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Mood Board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Gallery Walk</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Group and sort imagery into potential design directions. </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12:00–1:00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Lunch /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Review Analogous Space</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Evaluate materials produced by consultancies similar to 18F.</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1:00–3:00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Direction Exploration Sprint</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Individually explore a potential direction that embodies our principles.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3:00–4:00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Review and Discuss Progress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What’s working and not? What should we move forward?</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394150">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4:00–5:00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Next Steps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Divide and conquer. Plan for day 2.</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r>
            </a:tbl>
          </a:graphicData>
        </a:graphic>
      </p:graphicFrame>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 Image 1/2">
    <p:bg>
      <p:bgPr>
        <a:solidFill>
          <a:srgbClr val="1C304A"/>
        </a:solidFill>
      </p:bgPr>
    </p:bg>
    <p:spTree>
      <p:nvGrpSpPr>
        <p:cNvPr id="1574" name="Shape 1574"/>
        <p:cNvGrpSpPr/>
        <p:nvPr/>
      </p:nvGrpSpPr>
      <p:grpSpPr>
        <a:xfrm>
          <a:off x="0" y="0"/>
          <a:ext cx="0" cy="0"/>
          <a:chOff x="0" y="0"/>
          <a:chExt cx="0" cy="0"/>
        </a:xfrm>
      </p:grpSpPr>
      <p:sp>
        <p:nvSpPr>
          <p:cNvPr id="1575" name="Shape 1575"/>
          <p:cNvSpPr/>
          <p:nvPr>
            <p:ph idx="2" type="pic"/>
          </p:nvPr>
        </p:nvSpPr>
        <p:spPr>
          <a:xfrm flipH="1">
            <a:off x="4576825" y="-26882"/>
            <a:ext cx="4573500" cy="5197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76" name="Shape 1576"/>
          <p:cNvSpPr txBox="1"/>
          <p:nvPr>
            <p:ph idx="1" type="body"/>
          </p:nvPr>
        </p:nvSpPr>
        <p:spPr>
          <a:xfrm>
            <a:off x="664959" y="614869"/>
            <a:ext cx="30132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77" name="Shape 1577"/>
          <p:cNvSpPr txBox="1"/>
          <p:nvPr>
            <p:ph idx="3" type="body"/>
          </p:nvPr>
        </p:nvSpPr>
        <p:spPr>
          <a:xfrm>
            <a:off x="669721" y="945387"/>
            <a:ext cx="30038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78" name="Shape 1578"/>
          <p:cNvSpPr txBox="1"/>
          <p:nvPr>
            <p:ph idx="4" type="body"/>
          </p:nvPr>
        </p:nvSpPr>
        <p:spPr>
          <a:xfrm>
            <a:off x="686182" y="4349319"/>
            <a:ext cx="2988899"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79" name="Shape 1579"/>
          <p:cNvSpPr txBox="1"/>
          <p:nvPr>
            <p:ph idx="5" type="body"/>
          </p:nvPr>
        </p:nvSpPr>
        <p:spPr>
          <a:xfrm>
            <a:off x="677116" y="1850822"/>
            <a:ext cx="2988899" cy="218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80" name="Shape 1580"/>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ark Blue Section Title ">
    <p:spTree>
      <p:nvGrpSpPr>
        <p:cNvPr id="133" name="Shape 133"/>
        <p:cNvGrpSpPr/>
        <p:nvPr/>
      </p:nvGrpSpPr>
      <p:grpSpPr>
        <a:xfrm>
          <a:off x="0" y="0"/>
          <a:ext cx="0" cy="0"/>
          <a:chOff x="0" y="0"/>
          <a:chExt cx="0" cy="0"/>
        </a:xfrm>
      </p:grpSpPr>
      <p:pic>
        <p:nvPicPr>
          <p:cNvPr id="134" name="Shape 134"/>
          <p:cNvPicPr preferRelativeResize="0"/>
          <p:nvPr/>
        </p:nvPicPr>
        <p:blipFill rotWithShape="1">
          <a:blip r:embed="rId2">
            <a:alphaModFix/>
          </a:blip>
          <a:srcRect b="30901" l="47425" r="11420" t="6909"/>
          <a:stretch/>
        </p:blipFill>
        <p:spPr>
          <a:xfrm>
            <a:off x="4572000" y="-42839"/>
            <a:ext cx="4619100" cy="5235000"/>
          </a:xfrm>
          <a:prstGeom prst="rect">
            <a:avLst/>
          </a:prstGeom>
          <a:noFill/>
          <a:ln>
            <a:noFill/>
          </a:ln>
        </p:spPr>
      </p:pic>
      <p:sp>
        <p:nvSpPr>
          <p:cNvPr id="135" name="Shape 135"/>
          <p:cNvSpPr/>
          <p:nvPr/>
        </p:nvSpPr>
        <p:spPr>
          <a:xfrm>
            <a:off x="-47100" y="-11850"/>
            <a:ext cx="4619100" cy="5215800"/>
          </a:xfrm>
          <a:prstGeom prst="rect">
            <a:avLst/>
          </a:prstGeom>
          <a:solidFill>
            <a:srgbClr val="1C304A"/>
          </a:solidFill>
          <a:ln>
            <a:noFill/>
          </a:ln>
        </p:spPr>
        <p:txBody>
          <a:bodyPr anchorCtr="0" anchor="ctr" bIns="91425" lIns="91425" rIns="91425" tIns="91425">
            <a:noAutofit/>
          </a:bodyPr>
          <a:lstStyle/>
          <a:p>
            <a:pPr lvl="0">
              <a:spcBef>
                <a:spcPts val="0"/>
              </a:spcBef>
              <a:buNone/>
            </a:pPr>
            <a:r>
              <a:t/>
            </a:r>
            <a:endParaRPr/>
          </a:p>
        </p:txBody>
      </p:sp>
      <p:sp>
        <p:nvSpPr>
          <p:cNvPr id="136" name="Shape 136"/>
          <p:cNvSpPr txBox="1"/>
          <p:nvPr>
            <p:ph idx="12" type="sldNum"/>
          </p:nvPr>
        </p:nvSpPr>
        <p:spPr>
          <a:xfrm>
            <a:off x="8472450" y="4881625"/>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latin typeface="Source Sans Pro"/>
                <a:ea typeface="Source Sans Pro"/>
                <a:cs typeface="Source Sans Pro"/>
                <a:sym typeface="Source Sans Pro"/>
              </a:rPr>
              <a:t>‹#›</a:t>
            </a:fld>
          </a:p>
        </p:txBody>
      </p:sp>
      <p:sp>
        <p:nvSpPr>
          <p:cNvPr id="137" name="Shape 137"/>
          <p:cNvSpPr txBox="1"/>
          <p:nvPr>
            <p:ph type="ctrTitle"/>
          </p:nvPr>
        </p:nvSpPr>
        <p:spPr>
          <a:xfrm>
            <a:off x="718656" y="614725"/>
            <a:ext cx="3494699" cy="844199"/>
          </a:xfrm>
          <a:prstGeom prst="rect">
            <a:avLst/>
          </a:prstGeom>
        </p:spPr>
        <p:txBody>
          <a:bodyPr anchorCtr="0" anchor="t" bIns="91425" lIns="91425" rIns="91425" tIns="91425"/>
          <a:lstStyle>
            <a:lvl1pPr lvl="0" rtl="0">
              <a:lnSpc>
                <a:spcPct val="100000"/>
              </a:lnSpc>
              <a:spcBef>
                <a:spcPts val="0"/>
              </a:spcBef>
              <a:buClr>
                <a:srgbClr val="00CFFF"/>
              </a:buClr>
              <a:buSzPct val="100000"/>
              <a:defRPr b="1" sz="2600">
                <a:solidFill>
                  <a:srgbClr val="00CFFF"/>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38" name="Shape 138"/>
          <p:cNvSpPr txBox="1"/>
          <p:nvPr>
            <p:ph idx="1" type="body"/>
          </p:nvPr>
        </p:nvSpPr>
        <p:spPr>
          <a:xfrm>
            <a:off x="725275" y="1722025"/>
            <a:ext cx="3515700" cy="2637599"/>
          </a:xfrm>
          <a:prstGeom prst="rect">
            <a:avLst/>
          </a:prstGeom>
        </p:spPr>
        <p:txBody>
          <a:bodyPr anchorCtr="0" anchor="t" bIns="91425" lIns="91425" rIns="91425" tIns="91425"/>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p:txBody>
      </p:sp>
      <p:sp>
        <p:nvSpPr>
          <p:cNvPr id="139" name="Shape 139"/>
          <p:cNvSpPr txBox="1"/>
          <p:nvPr>
            <p:ph idx="2" type="subTitle"/>
          </p:nvPr>
        </p:nvSpPr>
        <p:spPr>
          <a:xfrm>
            <a:off x="718649" y="292250"/>
            <a:ext cx="3546300" cy="667499"/>
          </a:xfrm>
          <a:prstGeom prst="rect">
            <a:avLst/>
          </a:prstGeom>
        </p:spPr>
        <p:txBody>
          <a:bodyPr anchorCtr="0" anchor="ctr" bIns="91425" lIns="91425" rIns="91425" tIns="91425"/>
          <a:lstStyle>
            <a:lvl1pPr lvl="0" rtl="0">
              <a:spcBef>
                <a:spcPts val="0"/>
              </a:spcBef>
              <a:buNone/>
              <a:defRPr b="1" sz="12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Photo">
    <p:bg>
      <p:bgPr>
        <a:solidFill>
          <a:srgbClr val="FEFDFD"/>
        </a:solidFill>
      </p:bgPr>
    </p:bg>
    <p:spTree>
      <p:nvGrpSpPr>
        <p:cNvPr id="1581" name="Shape 1581"/>
        <p:cNvGrpSpPr/>
        <p:nvPr/>
      </p:nvGrpSpPr>
      <p:grpSpPr>
        <a:xfrm>
          <a:off x="0" y="0"/>
          <a:ext cx="0" cy="0"/>
          <a:chOff x="0" y="0"/>
          <a:chExt cx="0" cy="0"/>
        </a:xfrm>
      </p:grpSpPr>
      <p:sp>
        <p:nvSpPr>
          <p:cNvPr id="1582" name="Shape 1582"/>
          <p:cNvSpPr/>
          <p:nvPr>
            <p:ph idx="2" type="pic"/>
          </p:nvPr>
        </p:nvSpPr>
        <p:spPr>
          <a:xfrm>
            <a:off x="-9165" y="-7586"/>
            <a:ext cx="9162300" cy="5158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83" name="Shape 1583"/>
          <p:cNvSpPr/>
          <p:nvPr/>
        </p:nvSpPr>
        <p:spPr>
          <a:xfrm>
            <a:off x="4954209" y="3730636"/>
            <a:ext cx="2799900" cy="576300"/>
          </a:xfrm>
          <a:prstGeom prst="rect">
            <a:avLst/>
          </a:prstGeom>
          <a:noFill/>
          <a:ln>
            <a:noFill/>
          </a:ln>
        </p:spPr>
        <p:txBody>
          <a:bodyPr anchorCtr="0" anchor="t" bIns="0" lIns="0" rIns="0" tIns="0">
            <a:noAutofit/>
          </a:bodyPr>
          <a:lstStyle/>
          <a:p>
            <a:pPr indent="0" lvl="0" marL="0" marR="0" rtl="0" algn="l">
              <a:lnSpc>
                <a:spcPct val="80000"/>
              </a:lnSpc>
              <a:spcBef>
                <a:spcPts val="0"/>
              </a:spcBef>
              <a:spcAft>
                <a:spcPts val="0"/>
              </a:spcAft>
              <a:buClr>
                <a:srgbClr val="1C304A"/>
              </a:buClr>
              <a:buSzPct val="25000"/>
              <a:buFont typeface="Helvetica Neue"/>
              <a:buNone/>
            </a:pPr>
            <a:r>
              <a:rPr b="1" i="0" lang="en" sz="3800" u="none" cap="none" strike="noStrike">
                <a:solidFill>
                  <a:srgbClr val="1C304A"/>
                </a:solidFill>
                <a:latin typeface="Helvetica Neue"/>
                <a:ea typeface="Helvetica Neue"/>
                <a:cs typeface="Helvetica Neue"/>
                <a:sym typeface="Helvetica Neue"/>
              </a:rPr>
              <a:t>We are 18F!</a:t>
            </a:r>
          </a:p>
        </p:txBody>
      </p:sp>
      <p:sp>
        <p:nvSpPr>
          <p:cNvPr id="1584" name="Shape 1584"/>
          <p:cNvSpPr txBox="1"/>
          <p:nvPr>
            <p:ph idx="1" type="body"/>
          </p:nvPr>
        </p:nvSpPr>
        <p:spPr>
          <a:xfrm>
            <a:off x="4661551" y="3432968"/>
            <a:ext cx="3794100" cy="1029300"/>
          </a:xfrm>
          <a:prstGeom prst="rect">
            <a:avLst/>
          </a:prstGeom>
          <a:solidFill>
            <a:srgbClr val="00CFFF"/>
          </a:solid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85" name="Shape 1585"/>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Text">
    <p:bg>
      <p:bgPr>
        <a:solidFill>
          <a:srgbClr val="1C304A"/>
        </a:solidFill>
      </p:bgPr>
    </p:bg>
    <p:spTree>
      <p:nvGrpSpPr>
        <p:cNvPr id="1586" name="Shape 1586"/>
        <p:cNvGrpSpPr/>
        <p:nvPr/>
      </p:nvGrpSpPr>
      <p:grpSpPr>
        <a:xfrm>
          <a:off x="0" y="0"/>
          <a:ext cx="0" cy="0"/>
          <a:chOff x="0" y="0"/>
          <a:chExt cx="0" cy="0"/>
        </a:xfrm>
      </p:grpSpPr>
      <p:sp>
        <p:nvSpPr>
          <p:cNvPr id="1587" name="Shape 1587"/>
          <p:cNvSpPr txBox="1"/>
          <p:nvPr>
            <p:ph idx="1" type="body"/>
          </p:nvPr>
        </p:nvSpPr>
        <p:spPr>
          <a:xfrm>
            <a:off x="657225" y="1200150"/>
            <a:ext cx="7273799" cy="1679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88" name="Shape 1588"/>
          <p:cNvSpPr txBox="1"/>
          <p:nvPr>
            <p:ph idx="2" type="body"/>
          </p:nvPr>
        </p:nvSpPr>
        <p:spPr>
          <a:xfrm>
            <a:off x="668741" y="3999997"/>
            <a:ext cx="3238499" cy="51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589" name="Shape 1589"/>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1590" name="Shape 1590"/>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rtners">
    <p:bg>
      <p:bgPr>
        <a:solidFill>
          <a:srgbClr val="FEFDFD"/>
        </a:solidFill>
      </p:bgPr>
    </p:bg>
    <p:spTree>
      <p:nvGrpSpPr>
        <p:cNvPr id="1591" name="Shape 1591"/>
        <p:cNvGrpSpPr/>
        <p:nvPr/>
      </p:nvGrpSpPr>
      <p:grpSpPr>
        <a:xfrm>
          <a:off x="0" y="0"/>
          <a:ext cx="0" cy="0"/>
          <a:chOff x="0" y="0"/>
          <a:chExt cx="0" cy="0"/>
        </a:xfrm>
      </p:grpSpPr>
      <p:sp>
        <p:nvSpPr>
          <p:cNvPr id="1592" name="Shape 1592"/>
          <p:cNvSpPr txBox="1"/>
          <p:nvPr>
            <p:ph idx="1" type="body"/>
          </p:nvPr>
        </p:nvSpPr>
        <p:spPr>
          <a:xfrm>
            <a:off x="671453" y="644831"/>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593" name="Shape 1593"/>
          <p:cNvSpPr/>
          <p:nvPr>
            <p:ph idx="2" type="pic"/>
          </p:nvPr>
        </p:nvSpPr>
        <p:spPr>
          <a:xfrm>
            <a:off x="4806048" y="1648674"/>
            <a:ext cx="2156999" cy="2156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594" name="Shape 1594"/>
          <p:cNvPicPr preferRelativeResize="0"/>
          <p:nvPr/>
        </p:nvPicPr>
        <p:blipFill rotWithShape="1">
          <a:blip r:embed="rId2">
            <a:alphaModFix/>
          </a:blip>
          <a:srcRect b="0" l="0" r="0" t="0"/>
          <a:stretch/>
        </p:blipFill>
        <p:spPr>
          <a:xfrm>
            <a:off x="2080404" y="1747032"/>
            <a:ext cx="1960200" cy="1960200"/>
          </a:xfrm>
          <a:prstGeom prst="rect">
            <a:avLst/>
          </a:prstGeom>
          <a:noFill/>
          <a:ln>
            <a:noFill/>
          </a:ln>
        </p:spPr>
      </p:pic>
      <p:sp>
        <p:nvSpPr>
          <p:cNvPr id="1595" name="Shape 1595"/>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Logo">
    <p:spTree>
      <p:nvGrpSpPr>
        <p:cNvPr id="1596" name="Shape 1596"/>
        <p:cNvGrpSpPr/>
        <p:nvPr/>
      </p:nvGrpSpPr>
      <p:grpSpPr>
        <a:xfrm>
          <a:off x="0" y="0"/>
          <a:ext cx="0" cy="0"/>
          <a:chOff x="0" y="0"/>
          <a:chExt cx="0" cy="0"/>
        </a:xfrm>
      </p:grpSpPr>
      <p:pic>
        <p:nvPicPr>
          <p:cNvPr id="1597" name="Shape 1597"/>
          <p:cNvPicPr preferRelativeResize="0"/>
          <p:nvPr/>
        </p:nvPicPr>
        <p:blipFill rotWithShape="1">
          <a:blip r:embed="rId2">
            <a:alphaModFix/>
          </a:blip>
          <a:srcRect b="0" l="0" r="0" t="0"/>
          <a:stretch/>
        </p:blipFill>
        <p:spPr>
          <a:xfrm>
            <a:off x="4111515" y="2082690"/>
            <a:ext cx="921000" cy="921000"/>
          </a:xfrm>
          <a:prstGeom prst="rect">
            <a:avLst/>
          </a:prstGeom>
          <a:noFill/>
          <a:ln>
            <a:noFill/>
          </a:ln>
        </p:spPr>
      </p:pic>
      <p:sp>
        <p:nvSpPr>
          <p:cNvPr id="1598" name="Shape 159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FEFDFD"/>
        </a:solidFill>
      </p:bgPr>
    </p:bg>
    <p:spTree>
      <p:nvGrpSpPr>
        <p:cNvPr id="1599" name="Shape 1599"/>
        <p:cNvGrpSpPr/>
        <p:nvPr/>
      </p:nvGrpSpPr>
      <p:grpSpPr>
        <a:xfrm>
          <a:off x="0" y="0"/>
          <a:ext cx="0" cy="0"/>
          <a:chOff x="0" y="0"/>
          <a:chExt cx="0" cy="0"/>
        </a:xfrm>
      </p:grpSpPr>
      <p:sp>
        <p:nvSpPr>
          <p:cNvPr id="1600" name="Shape 1600"/>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1">
    <p:spTree>
      <p:nvGrpSpPr>
        <p:cNvPr id="1601" name="Shape 1601"/>
        <p:cNvGrpSpPr/>
        <p:nvPr/>
      </p:nvGrpSpPr>
      <p:grpSpPr>
        <a:xfrm>
          <a:off x="0" y="0"/>
          <a:ext cx="0" cy="0"/>
          <a:chOff x="0" y="0"/>
          <a:chExt cx="0" cy="0"/>
        </a:xfrm>
      </p:grpSpPr>
      <p:sp>
        <p:nvSpPr>
          <p:cNvPr id="1602" name="Shape 1602"/>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603" name="Shape 1603"/>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604" name="Shape 1604"/>
          <p:cNvSpPr txBox="1"/>
          <p:nvPr>
            <p:ph type="ctrTitle"/>
          </p:nvPr>
        </p:nvSpPr>
        <p:spPr>
          <a:xfrm>
            <a:off x="390525" y="1819275"/>
            <a:ext cx="8222100" cy="933599"/>
          </a:xfrm>
          <a:prstGeom prst="rect">
            <a:avLst/>
          </a:prstGeom>
        </p:spPr>
        <p:txBody>
          <a:bodyPr anchorCtr="0" anchor="b" bIns="34275" lIns="34275" rIns="34275" tIns="3427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605" name="Shape 1605"/>
          <p:cNvSpPr txBox="1"/>
          <p:nvPr>
            <p:ph idx="1" type="subTitle"/>
          </p:nvPr>
        </p:nvSpPr>
        <p:spPr>
          <a:xfrm>
            <a:off x="390525" y="2789130"/>
            <a:ext cx="8222100" cy="432899"/>
          </a:xfrm>
          <a:prstGeom prst="rect">
            <a:avLst/>
          </a:prstGeom>
        </p:spPr>
        <p:txBody>
          <a:bodyPr anchorCtr="0" anchor="t" bIns="34275" lIns="34275" rIns="34275" tIns="3427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606" name="Shape 1606"/>
          <p:cNvSpPr txBox="1"/>
          <p:nvPr>
            <p:ph idx="12" type="sldNum"/>
          </p:nvPr>
        </p:nvSpPr>
        <p:spPr>
          <a:xfrm>
            <a:off x="8523541" y="4695623"/>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Bullets 2 1 1 1">
    <p:bg>
      <p:bgPr>
        <a:solidFill>
          <a:srgbClr val="FFFFFF"/>
        </a:solidFill>
      </p:bgPr>
    </p:bg>
    <p:spTree>
      <p:nvGrpSpPr>
        <p:cNvPr id="1607" name="Shape 1607"/>
        <p:cNvGrpSpPr/>
        <p:nvPr/>
      </p:nvGrpSpPr>
      <p:grpSpPr>
        <a:xfrm>
          <a:off x="0" y="0"/>
          <a:ext cx="0" cy="0"/>
          <a:chOff x="0" y="0"/>
          <a:chExt cx="0" cy="0"/>
        </a:xfrm>
      </p:grpSpPr>
      <p:sp>
        <p:nvSpPr>
          <p:cNvPr id="1608" name="Shape 1608"/>
          <p:cNvSpPr txBox="1"/>
          <p:nvPr>
            <p:ph idx="12" type="sldNum"/>
          </p:nvPr>
        </p:nvSpPr>
        <p:spPr>
          <a:xfrm>
            <a:off x="8472450" y="4765388"/>
            <a:ext cx="548699" cy="2619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sz="600">
                <a:solidFill>
                  <a:srgbClr val="000000"/>
                </a:solidFill>
              </a:rPr>
              <a:t>‹#›</a:t>
            </a:fld>
          </a:p>
        </p:txBody>
      </p:sp>
      <p:sp>
        <p:nvSpPr>
          <p:cNvPr id="1609" name="Shape 1609"/>
          <p:cNvSpPr txBox="1"/>
          <p:nvPr>
            <p:ph type="ctrTitle"/>
          </p:nvPr>
        </p:nvSpPr>
        <p:spPr>
          <a:xfrm>
            <a:off x="718661" y="614726"/>
            <a:ext cx="7386599" cy="844199"/>
          </a:xfrm>
          <a:prstGeom prst="rect">
            <a:avLst/>
          </a:prstGeom>
        </p:spPr>
        <p:txBody>
          <a:bodyPr anchorCtr="0" anchor="t" bIns="34275" lIns="34275" rIns="34275" tIns="3427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610" name="Shape 1610"/>
          <p:cNvSpPr txBox="1"/>
          <p:nvPr>
            <p:ph idx="1" type="subTitle"/>
          </p:nvPr>
        </p:nvSpPr>
        <p:spPr>
          <a:xfrm>
            <a:off x="718647" y="292250"/>
            <a:ext cx="5017500" cy="667499"/>
          </a:xfrm>
          <a:prstGeom prst="rect">
            <a:avLst/>
          </a:prstGeom>
        </p:spPr>
        <p:txBody>
          <a:bodyPr anchorCtr="0" anchor="ctr" bIns="34275" lIns="34275" rIns="34275" tIns="3427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611" name="Shape 1611"/>
          <p:cNvSpPr txBox="1"/>
          <p:nvPr>
            <p:ph idx="2" type="body"/>
          </p:nvPr>
        </p:nvSpPr>
        <p:spPr>
          <a:xfrm>
            <a:off x="8735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612" name="Shape 1612"/>
          <p:cNvSpPr txBox="1"/>
          <p:nvPr>
            <p:ph idx="3" type="body"/>
          </p:nvPr>
        </p:nvSpPr>
        <p:spPr>
          <a:xfrm>
            <a:off x="24037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613" name="Shape 1613"/>
          <p:cNvSpPr txBox="1"/>
          <p:nvPr>
            <p:ph idx="4" type="body"/>
          </p:nvPr>
        </p:nvSpPr>
        <p:spPr>
          <a:xfrm>
            <a:off x="39339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614" name="Shape 1614"/>
          <p:cNvSpPr txBox="1"/>
          <p:nvPr>
            <p:ph idx="5" type="body"/>
          </p:nvPr>
        </p:nvSpPr>
        <p:spPr>
          <a:xfrm>
            <a:off x="5464138" y="3007750"/>
            <a:ext cx="2768700"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1615" name="Shape 1615"/>
        <p:cNvGrpSpPr/>
        <p:nvPr/>
      </p:nvGrpSpPr>
      <p:grpSpPr>
        <a:xfrm>
          <a:off x="0" y="0"/>
          <a:ext cx="0" cy="0"/>
          <a:chOff x="0" y="0"/>
          <a:chExt cx="0" cy="0"/>
        </a:xfrm>
      </p:grpSpPr>
      <p:sp>
        <p:nvSpPr>
          <p:cNvPr id="1616" name="Shape 1616"/>
          <p:cNvSpPr txBox="1"/>
          <p:nvPr>
            <p:ph type="ctrTitle"/>
          </p:nvPr>
        </p:nvSpPr>
        <p:spPr>
          <a:xfrm>
            <a:off x="311708" y="744575"/>
            <a:ext cx="8520599" cy="2052599"/>
          </a:xfrm>
          <a:prstGeom prst="rect">
            <a:avLst/>
          </a:prstGeom>
        </p:spPr>
        <p:txBody>
          <a:bodyPr anchorCtr="0" anchor="b" bIns="34275" lIns="34275" rIns="34275" tIns="3427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617" name="Shape 1617"/>
          <p:cNvSpPr txBox="1"/>
          <p:nvPr>
            <p:ph idx="1" type="subTitle"/>
          </p:nvPr>
        </p:nvSpPr>
        <p:spPr>
          <a:xfrm>
            <a:off x="311700" y="2834125"/>
            <a:ext cx="8520599" cy="792600"/>
          </a:xfrm>
          <a:prstGeom prst="rect">
            <a:avLst/>
          </a:prstGeom>
        </p:spPr>
        <p:txBody>
          <a:bodyPr anchorCtr="0" anchor="t" bIns="34275" lIns="34275" rIns="34275" tIns="3427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618" name="Shape 1618"/>
          <p:cNvSpPr txBox="1"/>
          <p:nvPr>
            <p:ph idx="12" type="sldNum"/>
          </p:nvPr>
        </p:nvSpPr>
        <p:spPr>
          <a:xfrm>
            <a:off x="8472457" y="4663216"/>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1">
    <p:spTree>
      <p:nvGrpSpPr>
        <p:cNvPr id="1619" name="Shape 1619"/>
        <p:cNvGrpSpPr/>
        <p:nvPr/>
      </p:nvGrpSpPr>
      <p:grpSpPr>
        <a:xfrm>
          <a:off x="0" y="0"/>
          <a:ext cx="0" cy="0"/>
          <a:chOff x="0" y="0"/>
          <a:chExt cx="0" cy="0"/>
        </a:xfrm>
      </p:grpSpPr>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dark">
    <p:bg>
      <p:bgPr>
        <a:solidFill>
          <a:srgbClr val="1C304A"/>
        </a:solidFill>
      </p:bgPr>
    </p:bg>
    <p:spTree>
      <p:nvGrpSpPr>
        <p:cNvPr id="1625" name="Shape 1625"/>
        <p:cNvGrpSpPr/>
        <p:nvPr/>
      </p:nvGrpSpPr>
      <p:grpSpPr>
        <a:xfrm>
          <a:off x="0" y="0"/>
          <a:ext cx="0" cy="0"/>
          <a:chOff x="0" y="0"/>
          <a:chExt cx="0" cy="0"/>
        </a:xfrm>
      </p:grpSpPr>
      <p:sp>
        <p:nvSpPr>
          <p:cNvPr id="1626" name="Shape 1626"/>
          <p:cNvSpPr txBox="1"/>
          <p:nvPr>
            <p:ph idx="1" type="body"/>
          </p:nvPr>
        </p:nvSpPr>
        <p:spPr>
          <a:xfrm>
            <a:off x="657225" y="623887"/>
            <a:ext cx="7273799" cy="2942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50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27" name="Shape 1627"/>
          <p:cNvSpPr txBox="1"/>
          <p:nvPr>
            <p:ph idx="2" type="body"/>
          </p:nvPr>
        </p:nvSpPr>
        <p:spPr>
          <a:xfrm>
            <a:off x="1055483" y="4560814"/>
            <a:ext cx="226200"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628" name="Shape 1628"/>
          <p:cNvPicPr preferRelativeResize="0"/>
          <p:nvPr/>
        </p:nvPicPr>
        <p:blipFill rotWithShape="1">
          <a:blip r:embed="rId2">
            <a:alphaModFix/>
          </a:blip>
          <a:srcRect b="0" l="0" r="0" t="0"/>
          <a:stretch/>
        </p:blipFill>
        <p:spPr>
          <a:xfrm>
            <a:off x="689609" y="4462745"/>
            <a:ext cx="300300" cy="300300"/>
          </a:xfrm>
          <a:prstGeom prst="rect">
            <a:avLst/>
          </a:prstGeom>
          <a:noFill/>
          <a:ln>
            <a:noFill/>
          </a:ln>
        </p:spPr>
      </p:pic>
      <p:sp>
        <p:nvSpPr>
          <p:cNvPr id="1629" name="Shape 1629"/>
          <p:cNvSpPr txBox="1"/>
          <p:nvPr>
            <p:ph idx="3" type="body"/>
          </p:nvPr>
        </p:nvSpPr>
        <p:spPr>
          <a:xfrm>
            <a:off x="684009" y="3455914"/>
            <a:ext cx="1135800" cy="218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0"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30" name="Shape 1630"/>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Title for Print">
    <p:bg>
      <p:bgPr>
        <a:solidFill>
          <a:srgbClr val="FFFFFF"/>
        </a:solidFill>
      </p:bgPr>
    </p:bg>
    <p:spTree>
      <p:nvGrpSpPr>
        <p:cNvPr id="14" name="Shape 14"/>
        <p:cNvGrpSpPr/>
        <p:nvPr/>
      </p:nvGrpSpPr>
      <p:grpSpPr>
        <a:xfrm>
          <a:off x="0" y="0"/>
          <a:ext cx="0" cy="0"/>
          <a:chOff x="0" y="0"/>
          <a:chExt cx="0" cy="0"/>
        </a:xfrm>
      </p:grpSpPr>
      <p:sp>
        <p:nvSpPr>
          <p:cNvPr id="15" name="Shape 15"/>
          <p:cNvSpPr txBox="1"/>
          <p:nvPr>
            <p:ph type="ctrTitle"/>
          </p:nvPr>
        </p:nvSpPr>
        <p:spPr>
          <a:xfrm>
            <a:off x="712839" y="536231"/>
            <a:ext cx="7386599" cy="925800"/>
          </a:xfrm>
          <a:prstGeom prst="rect">
            <a:avLst/>
          </a:prstGeom>
        </p:spPr>
        <p:txBody>
          <a:bodyPr anchorCtr="0" anchor="t" bIns="91425" lIns="91425" rIns="91425" tIns="91425"/>
          <a:lstStyle>
            <a:lvl1pPr lvl="0" rtl="0">
              <a:spcBef>
                <a:spcPts val="0"/>
              </a:spcBef>
              <a:buClr>
                <a:srgbClr val="1C304A"/>
              </a:buClr>
              <a:buSzPct val="100000"/>
              <a:defRPr b="1" sz="5000">
                <a:solidFill>
                  <a:srgbClr val="1C304A"/>
                </a:solidFill>
              </a:defRPr>
            </a:lvl1pPr>
            <a:lvl2pPr lvl="1" rtl="0" algn="ctr">
              <a:spcBef>
                <a:spcPts val="0"/>
              </a:spcBef>
              <a:buClr>
                <a:srgbClr val="1C304A"/>
              </a:buClr>
              <a:buSzPct val="100000"/>
              <a:defRPr sz="5000">
                <a:solidFill>
                  <a:srgbClr val="1C304A"/>
                </a:solidFill>
              </a:defRPr>
            </a:lvl2pPr>
            <a:lvl3pPr lvl="2" rtl="0" algn="ctr">
              <a:spcBef>
                <a:spcPts val="0"/>
              </a:spcBef>
              <a:buClr>
                <a:srgbClr val="1C304A"/>
              </a:buClr>
              <a:buSzPct val="100000"/>
              <a:defRPr sz="5000">
                <a:solidFill>
                  <a:srgbClr val="1C304A"/>
                </a:solidFill>
              </a:defRPr>
            </a:lvl3pPr>
            <a:lvl4pPr lvl="3" rtl="0" algn="ctr">
              <a:spcBef>
                <a:spcPts val="0"/>
              </a:spcBef>
              <a:buClr>
                <a:srgbClr val="1C304A"/>
              </a:buClr>
              <a:buSzPct val="100000"/>
              <a:defRPr sz="5000">
                <a:solidFill>
                  <a:srgbClr val="1C304A"/>
                </a:solidFill>
              </a:defRPr>
            </a:lvl4pPr>
            <a:lvl5pPr lvl="4" rtl="0" algn="ctr">
              <a:spcBef>
                <a:spcPts val="0"/>
              </a:spcBef>
              <a:buClr>
                <a:srgbClr val="1C304A"/>
              </a:buClr>
              <a:buSzPct val="100000"/>
              <a:defRPr sz="5000">
                <a:solidFill>
                  <a:srgbClr val="1C304A"/>
                </a:solidFill>
              </a:defRPr>
            </a:lvl5pPr>
            <a:lvl6pPr lvl="5" rtl="0" algn="ctr">
              <a:spcBef>
                <a:spcPts val="0"/>
              </a:spcBef>
              <a:buClr>
                <a:srgbClr val="1C304A"/>
              </a:buClr>
              <a:buSzPct val="100000"/>
              <a:defRPr sz="5000">
                <a:solidFill>
                  <a:srgbClr val="1C304A"/>
                </a:solidFill>
              </a:defRPr>
            </a:lvl6pPr>
            <a:lvl7pPr lvl="6" rtl="0" algn="ctr">
              <a:spcBef>
                <a:spcPts val="0"/>
              </a:spcBef>
              <a:buClr>
                <a:srgbClr val="1C304A"/>
              </a:buClr>
              <a:buSzPct val="100000"/>
              <a:defRPr sz="5000">
                <a:solidFill>
                  <a:srgbClr val="1C304A"/>
                </a:solidFill>
              </a:defRPr>
            </a:lvl7pPr>
            <a:lvl8pPr lvl="7" rtl="0" algn="ctr">
              <a:spcBef>
                <a:spcPts val="0"/>
              </a:spcBef>
              <a:buClr>
                <a:srgbClr val="1C304A"/>
              </a:buClr>
              <a:buSzPct val="100000"/>
              <a:defRPr sz="5000">
                <a:solidFill>
                  <a:srgbClr val="1C304A"/>
                </a:solidFill>
              </a:defRPr>
            </a:lvl8pPr>
            <a:lvl9pPr lvl="8" rtl="0" algn="ctr">
              <a:spcBef>
                <a:spcPts val="0"/>
              </a:spcBef>
              <a:buClr>
                <a:srgbClr val="1C304A"/>
              </a:buClr>
              <a:buSzPct val="100000"/>
              <a:defRPr sz="5000">
                <a:solidFill>
                  <a:srgbClr val="1C304A"/>
                </a:solidFill>
              </a:defRPr>
            </a:lvl9pPr>
          </a:lstStyle>
          <a:p/>
        </p:txBody>
      </p:sp>
      <p:sp>
        <p:nvSpPr>
          <p:cNvPr id="16" name="Shape 16"/>
          <p:cNvSpPr txBox="1"/>
          <p:nvPr>
            <p:ph idx="1" type="subTitle"/>
          </p:nvPr>
        </p:nvSpPr>
        <p:spPr>
          <a:xfrm>
            <a:off x="729680" y="2287533"/>
            <a:ext cx="4389299" cy="792600"/>
          </a:xfrm>
          <a:prstGeom prst="rect">
            <a:avLst/>
          </a:prstGeom>
        </p:spPr>
        <p:txBody>
          <a:bodyPr anchorCtr="0" anchor="t" bIns="91425" lIns="91425" rIns="91425" tIns="91425"/>
          <a:lstStyle>
            <a:lvl1pPr lvl="0" rtl="0">
              <a:lnSpc>
                <a:spcPct val="100000"/>
              </a:lnSpc>
              <a:spcBef>
                <a:spcPts val="0"/>
              </a:spcBef>
              <a:spcAft>
                <a:spcPts val="0"/>
              </a:spcAft>
              <a:buClr>
                <a:srgbClr val="1C304A"/>
              </a:buClr>
              <a:buSzPct val="100000"/>
              <a:buNone/>
              <a:defRPr sz="1400">
                <a:solidFill>
                  <a:srgbClr val="1C304A"/>
                </a:solidFill>
              </a:defRPr>
            </a:lvl1pPr>
            <a:lvl2pPr lvl="1" rtl="0">
              <a:lnSpc>
                <a:spcPct val="100000"/>
              </a:lnSpc>
              <a:spcBef>
                <a:spcPts val="0"/>
              </a:spcBef>
              <a:spcAft>
                <a:spcPts val="0"/>
              </a:spcAft>
              <a:buClr>
                <a:srgbClr val="1C304A"/>
              </a:buClr>
              <a:buNone/>
              <a:defRPr>
                <a:solidFill>
                  <a:srgbClr val="1C304A"/>
                </a:solidFill>
              </a:defRPr>
            </a:lvl2pPr>
            <a:lvl3pPr lvl="2" rtl="0">
              <a:lnSpc>
                <a:spcPct val="100000"/>
              </a:lnSpc>
              <a:spcBef>
                <a:spcPts val="0"/>
              </a:spcBef>
              <a:spcAft>
                <a:spcPts val="0"/>
              </a:spcAft>
              <a:buClr>
                <a:srgbClr val="1C304A"/>
              </a:buClr>
              <a:buNone/>
              <a:defRPr>
                <a:solidFill>
                  <a:srgbClr val="1C304A"/>
                </a:solidFill>
              </a:defRPr>
            </a:lvl3pPr>
            <a:lvl4pPr lvl="3" rtl="0">
              <a:lnSpc>
                <a:spcPct val="100000"/>
              </a:lnSpc>
              <a:spcBef>
                <a:spcPts val="0"/>
              </a:spcBef>
              <a:spcAft>
                <a:spcPts val="0"/>
              </a:spcAft>
              <a:buClr>
                <a:srgbClr val="1C304A"/>
              </a:buClr>
              <a:buNone/>
              <a:defRPr>
                <a:solidFill>
                  <a:srgbClr val="1C304A"/>
                </a:solidFill>
              </a:defRPr>
            </a:lvl4pPr>
            <a:lvl5pPr lvl="4" rtl="0">
              <a:lnSpc>
                <a:spcPct val="100000"/>
              </a:lnSpc>
              <a:spcBef>
                <a:spcPts val="0"/>
              </a:spcBef>
              <a:spcAft>
                <a:spcPts val="0"/>
              </a:spcAft>
              <a:buClr>
                <a:srgbClr val="1C304A"/>
              </a:buClr>
              <a:buNone/>
              <a:defRPr>
                <a:solidFill>
                  <a:srgbClr val="1C304A"/>
                </a:solidFill>
              </a:defRPr>
            </a:lvl5pPr>
            <a:lvl6pPr lvl="5" rtl="0">
              <a:lnSpc>
                <a:spcPct val="100000"/>
              </a:lnSpc>
              <a:spcBef>
                <a:spcPts val="0"/>
              </a:spcBef>
              <a:spcAft>
                <a:spcPts val="0"/>
              </a:spcAft>
              <a:buClr>
                <a:srgbClr val="1C304A"/>
              </a:buClr>
              <a:buNone/>
              <a:defRPr>
                <a:solidFill>
                  <a:srgbClr val="1C304A"/>
                </a:solidFill>
              </a:defRPr>
            </a:lvl6pPr>
            <a:lvl7pPr lvl="6" rtl="0">
              <a:lnSpc>
                <a:spcPct val="100000"/>
              </a:lnSpc>
              <a:spcBef>
                <a:spcPts val="0"/>
              </a:spcBef>
              <a:spcAft>
                <a:spcPts val="0"/>
              </a:spcAft>
              <a:buClr>
                <a:srgbClr val="1C304A"/>
              </a:buClr>
              <a:buNone/>
              <a:defRPr>
                <a:solidFill>
                  <a:srgbClr val="1C304A"/>
                </a:solidFill>
              </a:defRPr>
            </a:lvl7pPr>
            <a:lvl8pPr lvl="7" rtl="0">
              <a:lnSpc>
                <a:spcPct val="100000"/>
              </a:lnSpc>
              <a:spcBef>
                <a:spcPts val="0"/>
              </a:spcBef>
              <a:spcAft>
                <a:spcPts val="0"/>
              </a:spcAft>
              <a:buClr>
                <a:srgbClr val="1C304A"/>
              </a:buClr>
              <a:buNone/>
              <a:defRPr>
                <a:solidFill>
                  <a:srgbClr val="1C304A"/>
                </a:solidFill>
              </a:defRPr>
            </a:lvl8pPr>
            <a:lvl9pPr lvl="8" rtl="0">
              <a:lnSpc>
                <a:spcPct val="100000"/>
              </a:lnSpc>
              <a:spcBef>
                <a:spcPts val="0"/>
              </a:spcBef>
              <a:spcAft>
                <a:spcPts val="0"/>
              </a:spcAft>
              <a:buClr>
                <a:srgbClr val="1C304A"/>
              </a:buClr>
              <a:buNone/>
              <a:defRPr>
                <a:solidFill>
                  <a:srgbClr val="1C304A"/>
                </a:solidFill>
              </a:defRPr>
            </a:lvl9pPr>
          </a:lstStyle>
          <a:p/>
        </p:txBody>
      </p:sp>
      <p:sp>
        <p:nvSpPr>
          <p:cNvPr id="17" name="Shape 17"/>
          <p:cNvSpPr txBox="1"/>
          <p:nvPr>
            <p:ph idx="2" type="subTitle"/>
          </p:nvPr>
        </p:nvSpPr>
        <p:spPr>
          <a:xfrm>
            <a:off x="1190575" y="4444054"/>
            <a:ext cx="2736000" cy="261900"/>
          </a:xfrm>
          <a:prstGeom prst="rect">
            <a:avLst/>
          </a:prstGeom>
        </p:spPr>
        <p:txBody>
          <a:bodyPr anchorCtr="0" anchor="t" bIns="91425" lIns="91425" rIns="91425" tIns="91425"/>
          <a:lstStyle>
            <a:lvl1pPr lvl="0" rtl="0">
              <a:spcBef>
                <a:spcPts val="0"/>
              </a:spcBef>
              <a:buNone/>
              <a:defRPr sz="8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pic>
        <p:nvPicPr>
          <p:cNvPr descr="18F-Logo-S.png" id="18" name="Shape 18"/>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1 1">
    <p:bg>
      <p:bgPr>
        <a:solidFill>
          <a:srgbClr val="1C304A"/>
        </a:solidFill>
      </p:bgPr>
    </p:bg>
    <p:spTree>
      <p:nvGrpSpPr>
        <p:cNvPr id="140" name="Shape 140"/>
        <p:cNvGrpSpPr/>
        <p:nvPr/>
      </p:nvGrpSpPr>
      <p:grpSpPr>
        <a:xfrm>
          <a:off x="0" y="0"/>
          <a:ext cx="0" cy="0"/>
          <a:chOff x="0" y="0"/>
          <a:chExt cx="0" cy="0"/>
        </a:xfrm>
      </p:grpSpPr>
      <p:sp>
        <p:nvSpPr>
          <p:cNvPr id="141" name="Shape 141"/>
          <p:cNvSpPr txBox="1"/>
          <p:nvPr>
            <p:ph type="ctrTitle"/>
          </p:nvPr>
        </p:nvSpPr>
        <p:spPr>
          <a:xfrm>
            <a:off x="712850" y="536206"/>
            <a:ext cx="7386599" cy="3732900"/>
          </a:xfrm>
          <a:prstGeom prst="rect">
            <a:avLst/>
          </a:prstGeom>
        </p:spPr>
        <p:txBody>
          <a:bodyPr anchorCtr="0" anchor="ctr" bIns="91425" lIns="91425" rIns="91425" tIns="91425"/>
          <a:lstStyle>
            <a:lvl1pPr lvl="0" rtl="0">
              <a:spcBef>
                <a:spcPts val="0"/>
              </a:spcBef>
              <a:buClr>
                <a:srgbClr val="00CFFF"/>
              </a:buClr>
              <a:buSzPct val="100000"/>
              <a:defRPr b="1" sz="6000">
                <a:solidFill>
                  <a:srgbClr val="00CFFF"/>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142" name="Shape 142"/>
          <p:cNvSpPr txBox="1"/>
          <p:nvPr>
            <p:ph idx="1" type="body"/>
          </p:nvPr>
        </p:nvSpPr>
        <p:spPr>
          <a:xfrm>
            <a:off x="737118" y="3585135"/>
            <a:ext cx="2258099" cy="1332600"/>
          </a:xfrm>
          <a:prstGeom prst="rect">
            <a:avLst/>
          </a:prstGeom>
        </p:spPr>
        <p:txBody>
          <a:bodyPr anchorCtr="0" anchor="t" bIns="91425" lIns="91425" rIns="91425" tIns="91425"/>
          <a:lstStyle>
            <a:lvl1pPr lvl="0" rtl="0">
              <a:spcBef>
                <a:spcPts val="0"/>
              </a:spcBef>
              <a:buClr>
                <a:srgbClr val="FFFFFF"/>
              </a:buClr>
              <a:buSzPct val="100000"/>
              <a:defRPr sz="1000">
                <a:solidFill>
                  <a:srgbClr val="FFFFFF"/>
                </a:solidFill>
              </a:defRPr>
            </a:lvl1pPr>
            <a:lvl2pPr lvl="1" rtl="0">
              <a:spcBef>
                <a:spcPts val="0"/>
              </a:spcBef>
              <a:buClr>
                <a:srgbClr val="FFFFFF"/>
              </a:buClr>
              <a:buSzPct val="100000"/>
              <a:defRPr sz="1000">
                <a:solidFill>
                  <a:srgbClr val="FFFFFF"/>
                </a:solidFill>
              </a:defRPr>
            </a:lvl2pPr>
            <a:lvl3pPr lvl="2" rtl="0">
              <a:spcBef>
                <a:spcPts val="0"/>
              </a:spcBef>
              <a:buClr>
                <a:srgbClr val="FFFFFF"/>
              </a:buClr>
              <a:buSzPct val="100000"/>
              <a:defRPr sz="1000">
                <a:solidFill>
                  <a:srgbClr val="FFFFFF"/>
                </a:solidFill>
              </a:defRPr>
            </a:lvl3pPr>
            <a:lvl4pPr lvl="3" rtl="0">
              <a:spcBef>
                <a:spcPts val="0"/>
              </a:spcBef>
              <a:buClr>
                <a:srgbClr val="FFFFFF"/>
              </a:buClr>
              <a:buSzPct val="100000"/>
              <a:defRPr sz="1000">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buSzPct val="100000"/>
              <a:defRPr sz="1000">
                <a:solidFill>
                  <a:srgbClr val="FFFFFF"/>
                </a:solidFill>
              </a:defRPr>
            </a:lvl6pPr>
            <a:lvl7pPr lvl="6" rtl="0">
              <a:spcBef>
                <a:spcPts val="0"/>
              </a:spcBef>
              <a:buClr>
                <a:srgbClr val="FFFFFF"/>
              </a:buClr>
              <a:buSzPct val="100000"/>
              <a:defRPr sz="1000">
                <a:solidFill>
                  <a:srgbClr val="FFFFFF"/>
                </a:solidFill>
              </a:defRPr>
            </a:lvl7pPr>
            <a:lvl8pPr lvl="7" rtl="0">
              <a:spcBef>
                <a:spcPts val="0"/>
              </a:spcBef>
              <a:buClr>
                <a:srgbClr val="FFFFFF"/>
              </a:buClr>
              <a:buSzPct val="100000"/>
              <a:defRPr sz="1000">
                <a:solidFill>
                  <a:srgbClr val="FFFFFF"/>
                </a:solidFill>
              </a:defRPr>
            </a:lvl8pPr>
            <a:lvl9pPr lvl="8" rtl="0">
              <a:spcBef>
                <a:spcPts val="0"/>
              </a:spcBef>
              <a:buClr>
                <a:srgbClr val="FFFFFF"/>
              </a:buClr>
              <a:buSzPct val="100000"/>
              <a:defRPr sz="1000">
                <a:solidFill>
                  <a:srgbClr val="FFFFFF"/>
                </a:solidFill>
              </a:defRPr>
            </a:lvl9pPr>
          </a:lstStyle>
          <a:p/>
        </p:txBody>
      </p:sp>
      <p:pic>
        <p:nvPicPr>
          <p:cNvPr id="143" name="Shape 143"/>
          <p:cNvPicPr preferRelativeResize="0"/>
          <p:nvPr/>
        </p:nvPicPr>
        <p:blipFill>
          <a:blip r:embed="rId2">
            <a:alphaModFix/>
          </a:blip>
          <a:stretch>
            <a:fillRect/>
          </a:stretch>
        </p:blipFill>
        <p:spPr>
          <a:xfrm>
            <a:off x="825504" y="4566349"/>
            <a:ext cx="201374" cy="201374"/>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hite">
    <p:bg>
      <p:bgPr>
        <a:solidFill>
          <a:srgbClr val="FEFDFD"/>
        </a:solidFill>
      </p:bgPr>
    </p:bg>
    <p:spTree>
      <p:nvGrpSpPr>
        <p:cNvPr id="1631" name="Shape 1631"/>
        <p:cNvGrpSpPr/>
        <p:nvPr/>
      </p:nvGrpSpPr>
      <p:grpSpPr>
        <a:xfrm>
          <a:off x="0" y="0"/>
          <a:ext cx="0" cy="0"/>
          <a:chOff x="0" y="0"/>
          <a:chExt cx="0" cy="0"/>
        </a:xfrm>
      </p:grpSpPr>
      <p:sp>
        <p:nvSpPr>
          <p:cNvPr id="1632" name="Shape 1632"/>
          <p:cNvSpPr txBox="1"/>
          <p:nvPr>
            <p:ph idx="1" type="body"/>
          </p:nvPr>
        </p:nvSpPr>
        <p:spPr>
          <a:xfrm>
            <a:off x="657225" y="623887"/>
            <a:ext cx="7273799" cy="36303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5000" u="none" cap="none" strike="noStrike">
                <a:solidFill>
                  <a:srgbClr val="1C304A"/>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2pPr>
            <a:lvl3pPr indent="0" lvl="2"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3pPr>
            <a:lvl4pPr indent="0" lvl="3"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4pPr>
            <a:lvl5pPr indent="0" lvl="4"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633" name="Shape 1633"/>
          <p:cNvPicPr preferRelativeResize="0"/>
          <p:nvPr/>
        </p:nvPicPr>
        <p:blipFill rotWithShape="1">
          <a:blip r:embed="rId2">
            <a:alphaModFix/>
          </a:blip>
          <a:srcRect b="0" l="0" r="0" t="0"/>
          <a:stretch/>
        </p:blipFill>
        <p:spPr>
          <a:xfrm>
            <a:off x="689610" y="4462745"/>
            <a:ext cx="300300" cy="300300"/>
          </a:xfrm>
          <a:prstGeom prst="rect">
            <a:avLst/>
          </a:prstGeom>
          <a:noFill/>
          <a:ln>
            <a:noFill/>
          </a:ln>
        </p:spPr>
      </p:pic>
      <p:sp>
        <p:nvSpPr>
          <p:cNvPr id="1634" name="Shape 1634"/>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bright">
    <p:spTree>
      <p:nvGrpSpPr>
        <p:cNvPr id="1635" name="Shape 1635"/>
        <p:cNvGrpSpPr/>
        <p:nvPr/>
      </p:nvGrpSpPr>
      <p:grpSpPr>
        <a:xfrm>
          <a:off x="0" y="0"/>
          <a:ext cx="0" cy="0"/>
          <a:chOff x="0" y="0"/>
          <a:chExt cx="0" cy="0"/>
        </a:xfrm>
      </p:grpSpPr>
      <p:sp>
        <p:nvSpPr>
          <p:cNvPr id="1636" name="Shape 1636"/>
          <p:cNvSpPr txBox="1"/>
          <p:nvPr>
            <p:ph idx="1" type="body"/>
          </p:nvPr>
        </p:nvSpPr>
        <p:spPr>
          <a:xfrm>
            <a:off x="666742" y="1940716"/>
            <a:ext cx="6043200" cy="1262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37" name="Shape 1637"/>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38" name="Shape 1638"/>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p:bg>
      <p:bgPr>
        <a:solidFill>
          <a:srgbClr val="1C304A"/>
        </a:solidFill>
      </p:bgPr>
    </p:bg>
    <p:spTree>
      <p:nvGrpSpPr>
        <p:cNvPr id="1639" name="Shape 1639"/>
        <p:cNvGrpSpPr/>
        <p:nvPr/>
      </p:nvGrpSpPr>
      <p:grpSpPr>
        <a:xfrm>
          <a:off x="0" y="0"/>
          <a:ext cx="0" cy="0"/>
          <a:chOff x="0" y="0"/>
          <a:chExt cx="0" cy="0"/>
        </a:xfrm>
      </p:grpSpPr>
      <p:sp>
        <p:nvSpPr>
          <p:cNvPr id="1640" name="Shape 1640"/>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41" name="Shape 1641"/>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642" name="Shape 1642"/>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1643" name="Shape 164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copy">
    <p:bg>
      <p:bgPr>
        <a:solidFill>
          <a:srgbClr val="FEFDFD"/>
        </a:solidFill>
      </p:bgPr>
    </p:bg>
    <p:spTree>
      <p:nvGrpSpPr>
        <p:cNvPr id="1644" name="Shape 1644"/>
        <p:cNvGrpSpPr/>
        <p:nvPr/>
      </p:nvGrpSpPr>
      <p:grpSpPr>
        <a:xfrm>
          <a:off x="0" y="0"/>
          <a:ext cx="0" cy="0"/>
          <a:chOff x="0" y="0"/>
          <a:chExt cx="0" cy="0"/>
        </a:xfrm>
      </p:grpSpPr>
      <p:sp>
        <p:nvSpPr>
          <p:cNvPr id="1645" name="Shape 1645"/>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46" name="Shape 1646"/>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47" name="Shape 164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white">
    <p:bg>
      <p:bgPr>
        <a:solidFill>
          <a:srgbClr val="FEFDFD"/>
        </a:solidFill>
      </p:bgPr>
    </p:bg>
    <p:spTree>
      <p:nvGrpSpPr>
        <p:cNvPr id="1648" name="Shape 1648"/>
        <p:cNvGrpSpPr/>
        <p:nvPr/>
      </p:nvGrpSpPr>
      <p:grpSpPr>
        <a:xfrm>
          <a:off x="0" y="0"/>
          <a:ext cx="0" cy="0"/>
          <a:chOff x="0" y="0"/>
          <a:chExt cx="0" cy="0"/>
        </a:xfrm>
      </p:grpSpPr>
      <p:sp>
        <p:nvSpPr>
          <p:cNvPr id="1649" name="Shape 1649"/>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50" name="Shape 165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bright">
    <p:spTree>
      <p:nvGrpSpPr>
        <p:cNvPr id="1651" name="Shape 1651"/>
        <p:cNvGrpSpPr/>
        <p:nvPr/>
      </p:nvGrpSpPr>
      <p:grpSpPr>
        <a:xfrm>
          <a:off x="0" y="0"/>
          <a:ext cx="0" cy="0"/>
          <a:chOff x="0" y="0"/>
          <a:chExt cx="0" cy="0"/>
        </a:xfrm>
      </p:grpSpPr>
      <p:sp>
        <p:nvSpPr>
          <p:cNvPr id="1652" name="Shape 1652"/>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53" name="Shape 165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white">
    <p:bg>
      <p:bgPr>
        <a:solidFill>
          <a:srgbClr val="FEFDFD"/>
        </a:solidFill>
      </p:bgPr>
    </p:bg>
    <p:spTree>
      <p:nvGrpSpPr>
        <p:cNvPr id="1654" name="Shape 1654"/>
        <p:cNvGrpSpPr/>
        <p:nvPr/>
      </p:nvGrpSpPr>
      <p:grpSpPr>
        <a:xfrm>
          <a:off x="0" y="0"/>
          <a:ext cx="0" cy="0"/>
          <a:chOff x="0" y="0"/>
          <a:chExt cx="0" cy="0"/>
        </a:xfrm>
      </p:grpSpPr>
      <p:sp>
        <p:nvSpPr>
          <p:cNvPr id="1655" name="Shape 1655"/>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56" name="Shape 1656"/>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57" name="Shape 165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dark">
    <p:bg>
      <p:bgPr>
        <a:solidFill>
          <a:srgbClr val="1C304A"/>
        </a:solidFill>
      </p:bgPr>
    </p:bg>
    <p:spTree>
      <p:nvGrpSpPr>
        <p:cNvPr id="1658" name="Shape 1658"/>
        <p:cNvGrpSpPr/>
        <p:nvPr/>
      </p:nvGrpSpPr>
      <p:grpSpPr>
        <a:xfrm>
          <a:off x="0" y="0"/>
          <a:ext cx="0" cy="0"/>
          <a:chOff x="0" y="0"/>
          <a:chExt cx="0" cy="0"/>
        </a:xfrm>
      </p:grpSpPr>
      <p:sp>
        <p:nvSpPr>
          <p:cNvPr id="1659" name="Shape 1659"/>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60" name="Shape 1660"/>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61" name="Shape 166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bright">
    <p:spTree>
      <p:nvGrpSpPr>
        <p:cNvPr id="1662" name="Shape 1662"/>
        <p:cNvGrpSpPr/>
        <p:nvPr/>
      </p:nvGrpSpPr>
      <p:grpSpPr>
        <a:xfrm>
          <a:off x="0" y="0"/>
          <a:ext cx="0" cy="0"/>
          <a:chOff x="0" y="0"/>
          <a:chExt cx="0" cy="0"/>
        </a:xfrm>
      </p:grpSpPr>
      <p:sp>
        <p:nvSpPr>
          <p:cNvPr id="1663" name="Shape 1663"/>
          <p:cNvSpPr/>
          <p:nvPr/>
        </p:nvSpPr>
        <p:spPr>
          <a:xfrm>
            <a:off x="4663976" y="3150731"/>
            <a:ext cx="880500" cy="880500"/>
          </a:xfrm>
          <a:prstGeom prst="ellipse">
            <a:avLst/>
          </a:prstGeom>
          <a:blipFill rotWithShape="1">
            <a:blip r:embed="rId2">
              <a:alphaModFix/>
            </a:blip>
            <a:stretch>
              <a:fillRect b="0" l="0" r="0" t="0"/>
            </a:stretch>
          </a:blip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664" name="Shape 1664"/>
          <p:cNvSpPr/>
          <p:nvPr/>
        </p:nvSpPr>
        <p:spPr>
          <a:xfrm>
            <a:off x="675404"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665" name="Shape 1665"/>
          <p:cNvSpPr/>
          <p:nvPr/>
        </p:nvSpPr>
        <p:spPr>
          <a:xfrm>
            <a:off x="4663976"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666" name="Shape 1666"/>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67" name="Shape 1667"/>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68" name="Shape 1668"/>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69" name="Shape 1669"/>
          <p:cNvSpPr/>
          <p:nvPr/>
        </p:nvSpPr>
        <p:spPr>
          <a:xfrm>
            <a:off x="668026" y="3150102"/>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670" name="Shape 1670"/>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71" name="Shape 1671"/>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72" name="Shape 1672"/>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73" name="Shape 1673"/>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74" name="Shape 1674"/>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75" name="Shape 1675"/>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76" name="Shape 167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white">
    <p:bg>
      <p:bgPr>
        <a:solidFill>
          <a:srgbClr val="FEFDFD"/>
        </a:solidFill>
      </p:bgPr>
    </p:bg>
    <p:spTree>
      <p:nvGrpSpPr>
        <p:cNvPr id="1677" name="Shape 1677"/>
        <p:cNvGrpSpPr/>
        <p:nvPr/>
      </p:nvGrpSpPr>
      <p:grpSpPr>
        <a:xfrm>
          <a:off x="0" y="0"/>
          <a:ext cx="0" cy="0"/>
          <a:chOff x="0" y="0"/>
          <a:chExt cx="0" cy="0"/>
        </a:xfrm>
      </p:grpSpPr>
      <p:sp>
        <p:nvSpPr>
          <p:cNvPr id="1678" name="Shape 1678"/>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79" name="Shape 1679"/>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1680" name="Shape 1680"/>
          <p:cNvSpPr/>
          <p:nvPr/>
        </p:nvSpPr>
        <p:spPr>
          <a:xfrm>
            <a:off x="4663976" y="3150731"/>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681" name="Shape 1681"/>
          <p:cNvSpPr/>
          <p:nvPr/>
        </p:nvSpPr>
        <p:spPr>
          <a:xfrm>
            <a:off x="675404"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682" name="Shape 1682"/>
          <p:cNvSpPr/>
          <p:nvPr/>
        </p:nvSpPr>
        <p:spPr>
          <a:xfrm>
            <a:off x="4663976"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683" name="Shape 1683"/>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84" name="Shape 1684"/>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85" name="Shape 1685"/>
          <p:cNvSpPr/>
          <p:nvPr/>
        </p:nvSpPr>
        <p:spPr>
          <a:xfrm>
            <a:off x="668026" y="3150102"/>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686" name="Shape 1686"/>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87" name="Shape 1687"/>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88" name="Shape 1688"/>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89" name="Shape 1689"/>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90" name="Shape 1690"/>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91" name="Shape 1691"/>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spTree>
      <p:nvGrpSpPr>
        <p:cNvPr id="144" name="Shape 144"/>
        <p:cNvGrpSpPr/>
        <p:nvPr/>
      </p:nvGrpSpPr>
      <p:grpSpPr>
        <a:xfrm>
          <a:off x="0" y="0"/>
          <a:ext cx="0" cy="0"/>
          <a:chOff x="0" y="0"/>
          <a:chExt cx="0" cy="0"/>
        </a:xfrm>
      </p:grpSpPr>
      <p:sp>
        <p:nvSpPr>
          <p:cNvPr id="145" name="Shape 14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46" name="Shape 146"/>
          <p:cNvSpPr txBox="1"/>
          <p:nvPr/>
        </p:nvSpPr>
        <p:spPr>
          <a:xfrm>
            <a:off x="712850" y="289400"/>
            <a:ext cx="8212200" cy="844199"/>
          </a:xfrm>
          <a:prstGeom prst="rect">
            <a:avLst/>
          </a:prstGeom>
          <a:noFill/>
          <a:ln>
            <a:noFill/>
          </a:ln>
        </p:spPr>
        <p:txBody>
          <a:bodyPr anchorCtr="0" anchor="ctr" bIns="91425" lIns="91425" rIns="91425" tIns="91425">
            <a:noAutofit/>
          </a:bodyPr>
          <a:lstStyle/>
          <a:p>
            <a:pPr lvl="0" rtl="0">
              <a:spcBef>
                <a:spcPts val="0"/>
              </a:spcBef>
              <a:buNone/>
            </a:pPr>
            <a:r>
              <a:rPr b="1" lang="en" sz="2800">
                <a:solidFill>
                  <a:srgbClr val="046B99"/>
                </a:solidFill>
                <a:latin typeface="Helvetica Neue"/>
                <a:ea typeface="Helvetica Neue"/>
                <a:cs typeface="Helvetica Neue"/>
                <a:sym typeface="Helvetica Neue"/>
              </a:rPr>
              <a:t>I</a:t>
            </a:r>
            <a:r>
              <a:rPr b="1" lang="en" sz="2800">
                <a:solidFill>
                  <a:srgbClr val="046B99"/>
                </a:solidFill>
                <a:latin typeface="Helvetica Neue"/>
                <a:ea typeface="Helvetica Neue"/>
                <a:cs typeface="Helvetica Neue"/>
                <a:sym typeface="Helvetica Neue"/>
              </a:rPr>
              <a:t>cons to use in presentations</a:t>
            </a:r>
          </a:p>
          <a:p>
            <a:pPr lvl="0" rtl="0">
              <a:spcBef>
                <a:spcPts val="0"/>
              </a:spcBef>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p>
        </p:txBody>
      </p:sp>
      <p:pic>
        <p:nvPicPr>
          <p:cNvPr descr="thin-0001_compose_write_pencil_new.png" id="147" name="Shape 147"/>
          <p:cNvPicPr preferRelativeResize="0"/>
          <p:nvPr/>
        </p:nvPicPr>
        <p:blipFill>
          <a:blip r:embed="rId2">
            <a:alphaModFix/>
          </a:blip>
          <a:stretch>
            <a:fillRect/>
          </a:stretch>
        </p:blipFill>
        <p:spPr>
          <a:xfrm>
            <a:off x="548332" y="1261225"/>
            <a:ext cx="548699" cy="548699"/>
          </a:xfrm>
          <a:prstGeom prst="rect">
            <a:avLst/>
          </a:prstGeom>
          <a:noFill/>
          <a:ln>
            <a:noFill/>
          </a:ln>
        </p:spPr>
      </p:pic>
      <p:pic>
        <p:nvPicPr>
          <p:cNvPr descr="thin-0019_mobile_iphone.png" id="148" name="Shape 148"/>
          <p:cNvPicPr preferRelativeResize="0"/>
          <p:nvPr/>
        </p:nvPicPr>
        <p:blipFill>
          <a:blip r:embed="rId3">
            <a:alphaModFix/>
          </a:blip>
          <a:stretch>
            <a:fillRect/>
          </a:stretch>
        </p:blipFill>
        <p:spPr>
          <a:xfrm>
            <a:off x="1433281" y="1268637"/>
            <a:ext cx="628449" cy="628449"/>
          </a:xfrm>
          <a:prstGeom prst="rect">
            <a:avLst/>
          </a:prstGeom>
          <a:noFill/>
          <a:ln>
            <a:noFill/>
          </a:ln>
        </p:spPr>
      </p:pic>
      <p:pic>
        <p:nvPicPr>
          <p:cNvPr descr="thin-0020_ipad_reading_mobile.png" id="149" name="Shape 149"/>
          <p:cNvPicPr preferRelativeResize="0"/>
          <p:nvPr/>
        </p:nvPicPr>
        <p:blipFill>
          <a:blip r:embed="rId4">
            <a:alphaModFix/>
          </a:blip>
          <a:stretch>
            <a:fillRect/>
          </a:stretch>
        </p:blipFill>
        <p:spPr>
          <a:xfrm>
            <a:off x="2290074" y="1268648"/>
            <a:ext cx="654825" cy="654826"/>
          </a:xfrm>
          <a:prstGeom prst="rect">
            <a:avLst/>
          </a:prstGeom>
          <a:noFill/>
          <a:ln>
            <a:noFill/>
          </a:ln>
        </p:spPr>
      </p:pic>
      <p:pic>
        <p:nvPicPr>
          <p:cNvPr descr="thin-0021_calendar_month_day_planner.png" id="150" name="Shape 150"/>
          <p:cNvPicPr preferRelativeResize="0"/>
          <p:nvPr/>
        </p:nvPicPr>
        <p:blipFill>
          <a:blip r:embed="rId5">
            <a:alphaModFix/>
          </a:blip>
          <a:stretch>
            <a:fillRect/>
          </a:stretch>
        </p:blipFill>
        <p:spPr>
          <a:xfrm>
            <a:off x="5991950" y="2083073"/>
            <a:ext cx="654825" cy="654826"/>
          </a:xfrm>
          <a:prstGeom prst="rect">
            <a:avLst/>
          </a:prstGeom>
          <a:noFill/>
          <a:ln>
            <a:noFill/>
          </a:ln>
        </p:spPr>
      </p:pic>
      <p:pic>
        <p:nvPicPr>
          <p:cNvPr descr="thin-0027_stopwatch_timer_running_time.png" id="151" name="Shape 151"/>
          <p:cNvPicPr preferRelativeResize="0"/>
          <p:nvPr/>
        </p:nvPicPr>
        <p:blipFill>
          <a:blip r:embed="rId6">
            <a:alphaModFix/>
          </a:blip>
          <a:stretch>
            <a:fillRect/>
          </a:stretch>
        </p:blipFill>
        <p:spPr>
          <a:xfrm>
            <a:off x="6801875" y="2083073"/>
            <a:ext cx="654825" cy="654826"/>
          </a:xfrm>
          <a:prstGeom prst="rect">
            <a:avLst/>
          </a:prstGeom>
          <a:noFill/>
          <a:ln>
            <a:noFill/>
          </a:ln>
        </p:spPr>
      </p:pic>
      <p:pic>
        <p:nvPicPr>
          <p:cNvPr descr="thin-0032_flag.png" id="152" name="Shape 152"/>
          <p:cNvPicPr preferRelativeResize="0"/>
          <p:nvPr/>
        </p:nvPicPr>
        <p:blipFill>
          <a:blip r:embed="rId7">
            <a:alphaModFix/>
          </a:blip>
          <a:stretch>
            <a:fillRect/>
          </a:stretch>
        </p:blipFill>
        <p:spPr>
          <a:xfrm>
            <a:off x="7958801" y="2058426"/>
            <a:ext cx="654825" cy="654826"/>
          </a:xfrm>
          <a:prstGeom prst="rect">
            <a:avLst/>
          </a:prstGeom>
          <a:noFill/>
          <a:ln>
            <a:noFill/>
          </a:ln>
        </p:spPr>
      </p:pic>
      <p:pic>
        <p:nvPicPr>
          <p:cNvPr descr="thin-0033_search_find_zoom.png" id="153" name="Shape 153"/>
          <p:cNvPicPr preferRelativeResize="0"/>
          <p:nvPr/>
        </p:nvPicPr>
        <p:blipFill>
          <a:blip r:embed="rId8">
            <a:alphaModFix/>
          </a:blip>
          <a:stretch>
            <a:fillRect/>
          </a:stretch>
        </p:blipFill>
        <p:spPr>
          <a:xfrm>
            <a:off x="8002476" y="1322776"/>
            <a:ext cx="654825" cy="654826"/>
          </a:xfrm>
          <a:prstGeom prst="rect">
            <a:avLst/>
          </a:prstGeom>
          <a:noFill/>
          <a:ln>
            <a:noFill/>
          </a:ln>
        </p:spPr>
      </p:pic>
      <p:pic>
        <p:nvPicPr>
          <p:cNvPr descr="thin-0042_attachment.png" id="154" name="Shape 154"/>
          <p:cNvPicPr preferRelativeResize="0"/>
          <p:nvPr/>
        </p:nvPicPr>
        <p:blipFill>
          <a:blip r:embed="rId9">
            <a:alphaModFix/>
          </a:blip>
          <a:stretch>
            <a:fillRect/>
          </a:stretch>
        </p:blipFill>
        <p:spPr>
          <a:xfrm>
            <a:off x="6991050" y="1255460"/>
            <a:ext cx="654825" cy="654826"/>
          </a:xfrm>
          <a:prstGeom prst="rect">
            <a:avLst/>
          </a:prstGeom>
          <a:noFill/>
          <a:ln>
            <a:noFill/>
          </a:ln>
        </p:spPr>
      </p:pic>
      <p:pic>
        <p:nvPicPr>
          <p:cNvPr descr="thin-0052_settings_gears_preferences_gearbox.png" id="155" name="Shape 155"/>
          <p:cNvPicPr preferRelativeResize="0"/>
          <p:nvPr/>
        </p:nvPicPr>
        <p:blipFill>
          <a:blip r:embed="rId10">
            <a:alphaModFix/>
          </a:blip>
          <a:stretch>
            <a:fillRect/>
          </a:stretch>
        </p:blipFill>
        <p:spPr>
          <a:xfrm>
            <a:off x="6204100" y="1308523"/>
            <a:ext cx="654825" cy="654826"/>
          </a:xfrm>
          <a:prstGeom prst="rect">
            <a:avLst/>
          </a:prstGeom>
          <a:noFill/>
          <a:ln>
            <a:noFill/>
          </a:ln>
        </p:spPr>
      </p:pic>
      <p:pic>
        <p:nvPicPr>
          <p:cNvPr descr="thin-0055_settings_tools_configuration_preferences.png" id="156" name="Shape 156"/>
          <p:cNvPicPr preferRelativeResize="0"/>
          <p:nvPr/>
        </p:nvPicPr>
        <p:blipFill>
          <a:blip r:embed="rId11">
            <a:alphaModFix/>
          </a:blip>
          <a:stretch>
            <a:fillRect/>
          </a:stretch>
        </p:blipFill>
        <p:spPr>
          <a:xfrm>
            <a:off x="5501225" y="1255460"/>
            <a:ext cx="654825" cy="654826"/>
          </a:xfrm>
          <a:prstGeom prst="rect">
            <a:avLst/>
          </a:prstGeom>
          <a:noFill/>
          <a:ln>
            <a:noFill/>
          </a:ln>
        </p:spPr>
      </p:pic>
      <p:pic>
        <p:nvPicPr>
          <p:cNvPr descr="thin-0070_paper_role.png" id="157" name="Shape 157"/>
          <p:cNvPicPr preferRelativeResize="0"/>
          <p:nvPr/>
        </p:nvPicPr>
        <p:blipFill>
          <a:blip r:embed="rId12">
            <a:alphaModFix/>
          </a:blip>
          <a:stretch>
            <a:fillRect/>
          </a:stretch>
        </p:blipFill>
        <p:spPr>
          <a:xfrm>
            <a:off x="4736400" y="1255460"/>
            <a:ext cx="654825" cy="654826"/>
          </a:xfrm>
          <a:prstGeom prst="rect">
            <a:avLst/>
          </a:prstGeom>
          <a:noFill/>
          <a:ln>
            <a:noFill/>
          </a:ln>
        </p:spPr>
      </p:pic>
      <p:pic>
        <p:nvPicPr>
          <p:cNvPr descr="thin-0100_to_do_list_reminder_done.png" id="158" name="Shape 158"/>
          <p:cNvPicPr preferRelativeResize="0"/>
          <p:nvPr/>
        </p:nvPicPr>
        <p:blipFill>
          <a:blip r:embed="rId13">
            <a:alphaModFix/>
          </a:blip>
          <a:stretch>
            <a:fillRect/>
          </a:stretch>
        </p:blipFill>
        <p:spPr>
          <a:xfrm>
            <a:off x="3899075" y="1202398"/>
            <a:ext cx="654825" cy="654826"/>
          </a:xfrm>
          <a:prstGeom prst="rect">
            <a:avLst/>
          </a:prstGeom>
          <a:noFill/>
          <a:ln>
            <a:noFill/>
          </a:ln>
        </p:spPr>
      </p:pic>
      <p:pic>
        <p:nvPicPr>
          <p:cNvPr descr="thin-0128_upload_load_share.png" id="159" name="Shape 159"/>
          <p:cNvPicPr preferRelativeResize="0"/>
          <p:nvPr/>
        </p:nvPicPr>
        <p:blipFill>
          <a:blip r:embed="rId14">
            <a:alphaModFix/>
          </a:blip>
          <a:stretch>
            <a:fillRect/>
          </a:stretch>
        </p:blipFill>
        <p:spPr>
          <a:xfrm>
            <a:off x="3123950" y="1184087"/>
            <a:ext cx="654825" cy="654826"/>
          </a:xfrm>
          <a:prstGeom prst="rect">
            <a:avLst/>
          </a:prstGeom>
          <a:noFill/>
          <a:ln>
            <a:noFill/>
          </a:ln>
        </p:spPr>
      </p:pic>
      <p:pic>
        <p:nvPicPr>
          <p:cNvPr descr="thin-0143_rotate_clockwise.png" id="160" name="Shape 160"/>
          <p:cNvPicPr preferRelativeResize="0"/>
          <p:nvPr/>
        </p:nvPicPr>
        <p:blipFill>
          <a:blip r:embed="rId15">
            <a:alphaModFix/>
          </a:blip>
          <a:stretch>
            <a:fillRect/>
          </a:stretch>
        </p:blipFill>
        <p:spPr>
          <a:xfrm>
            <a:off x="5128600" y="2138362"/>
            <a:ext cx="599525" cy="599525"/>
          </a:xfrm>
          <a:prstGeom prst="rect">
            <a:avLst/>
          </a:prstGeom>
          <a:noFill/>
          <a:ln>
            <a:noFill/>
          </a:ln>
        </p:spPr>
      </p:pic>
      <p:pic>
        <p:nvPicPr>
          <p:cNvPr descr="thin-0153_delete_exit_remove_close.png" id="161" name="Shape 161"/>
          <p:cNvPicPr preferRelativeResize="0"/>
          <p:nvPr/>
        </p:nvPicPr>
        <p:blipFill>
          <a:blip r:embed="rId16">
            <a:alphaModFix/>
          </a:blip>
          <a:stretch>
            <a:fillRect/>
          </a:stretch>
        </p:blipFill>
        <p:spPr>
          <a:xfrm>
            <a:off x="5126025" y="3077561"/>
            <a:ext cx="654824" cy="631300"/>
          </a:xfrm>
          <a:prstGeom prst="rect">
            <a:avLst/>
          </a:prstGeom>
          <a:noFill/>
          <a:ln>
            <a:noFill/>
          </a:ln>
        </p:spPr>
      </p:pic>
      <p:pic>
        <p:nvPicPr>
          <p:cNvPr descr="thin-0154_ok_successful_check.png" id="162" name="Shape 162"/>
          <p:cNvPicPr preferRelativeResize="0"/>
          <p:nvPr/>
        </p:nvPicPr>
        <p:blipFill>
          <a:blip r:embed="rId17">
            <a:alphaModFix/>
          </a:blip>
          <a:stretch>
            <a:fillRect/>
          </a:stretch>
        </p:blipFill>
        <p:spPr>
          <a:xfrm>
            <a:off x="6020662" y="3048649"/>
            <a:ext cx="654824" cy="631300"/>
          </a:xfrm>
          <a:prstGeom prst="rect">
            <a:avLst/>
          </a:prstGeom>
          <a:noFill/>
          <a:ln>
            <a:noFill/>
          </a:ln>
        </p:spPr>
      </p:pic>
      <p:pic>
        <p:nvPicPr>
          <p:cNvPr descr="thin-0207_list_checkbox_todo_done.png" id="163" name="Shape 163"/>
          <p:cNvPicPr preferRelativeResize="0"/>
          <p:nvPr/>
        </p:nvPicPr>
        <p:blipFill>
          <a:blip r:embed="rId18">
            <a:alphaModFix/>
          </a:blip>
          <a:stretch>
            <a:fillRect/>
          </a:stretch>
        </p:blipFill>
        <p:spPr>
          <a:xfrm>
            <a:off x="6991050" y="3063099"/>
            <a:ext cx="654824" cy="631300"/>
          </a:xfrm>
          <a:prstGeom prst="rect">
            <a:avLst/>
          </a:prstGeom>
          <a:noFill/>
          <a:ln>
            <a:noFill/>
          </a:ln>
        </p:spPr>
      </p:pic>
      <p:pic>
        <p:nvPicPr>
          <p:cNvPr descr="thin-0281_chat_message_discussion_bubble_reply_conversation.png" id="164" name="Shape 164"/>
          <p:cNvPicPr preferRelativeResize="0"/>
          <p:nvPr/>
        </p:nvPicPr>
        <p:blipFill>
          <a:blip r:embed="rId19">
            <a:alphaModFix/>
          </a:blip>
          <a:stretch>
            <a:fillRect/>
          </a:stretch>
        </p:blipFill>
        <p:spPr>
          <a:xfrm>
            <a:off x="8002476" y="3118602"/>
            <a:ext cx="654824" cy="631300"/>
          </a:xfrm>
          <a:prstGeom prst="rect">
            <a:avLst/>
          </a:prstGeom>
          <a:noFill/>
          <a:ln>
            <a:noFill/>
          </a:ln>
        </p:spPr>
      </p:pic>
      <p:pic>
        <p:nvPicPr>
          <p:cNvPr descr="thin-0310_support_help_talk_call.png" id="165" name="Shape 165"/>
          <p:cNvPicPr preferRelativeResize="0"/>
          <p:nvPr/>
        </p:nvPicPr>
        <p:blipFill>
          <a:blip r:embed="rId20">
            <a:alphaModFix/>
          </a:blip>
          <a:stretch>
            <a:fillRect/>
          </a:stretch>
        </p:blipFill>
        <p:spPr>
          <a:xfrm>
            <a:off x="3329075" y="2957986"/>
            <a:ext cx="654824" cy="631300"/>
          </a:xfrm>
          <a:prstGeom prst="rect">
            <a:avLst/>
          </a:prstGeom>
          <a:noFill/>
          <a:ln>
            <a:noFill/>
          </a:ln>
        </p:spPr>
      </p:pic>
      <p:pic>
        <p:nvPicPr>
          <p:cNvPr descr="thin-0358_database_raid.png" id="166" name="Shape 166"/>
          <p:cNvPicPr preferRelativeResize="0"/>
          <p:nvPr/>
        </p:nvPicPr>
        <p:blipFill>
          <a:blip r:embed="rId21">
            <a:alphaModFix/>
          </a:blip>
          <a:stretch>
            <a:fillRect/>
          </a:stretch>
        </p:blipFill>
        <p:spPr>
          <a:xfrm>
            <a:off x="5073300" y="3781903"/>
            <a:ext cx="654824" cy="631300"/>
          </a:xfrm>
          <a:prstGeom prst="rect">
            <a:avLst/>
          </a:prstGeom>
          <a:noFill/>
          <a:ln>
            <a:noFill/>
          </a:ln>
        </p:spPr>
      </p:pic>
      <p:pic>
        <p:nvPicPr>
          <p:cNvPr descr="thin-0383_graph_columns_growth_statistics.png" id="167" name="Shape 167"/>
          <p:cNvPicPr preferRelativeResize="0"/>
          <p:nvPr/>
        </p:nvPicPr>
        <p:blipFill>
          <a:blip r:embed="rId22">
            <a:alphaModFix/>
          </a:blip>
          <a:stretch>
            <a:fillRect/>
          </a:stretch>
        </p:blipFill>
        <p:spPr>
          <a:xfrm>
            <a:off x="3283862" y="3828303"/>
            <a:ext cx="654824" cy="631300"/>
          </a:xfrm>
          <a:prstGeom prst="rect">
            <a:avLst/>
          </a:prstGeom>
          <a:noFill/>
          <a:ln>
            <a:noFill/>
          </a:ln>
        </p:spPr>
      </p:pic>
      <p:pic>
        <p:nvPicPr>
          <p:cNvPr descr="thin-0384_graph_columns_drop_statistics.png" id="168" name="Shape 168"/>
          <p:cNvPicPr preferRelativeResize="0"/>
          <p:nvPr/>
        </p:nvPicPr>
        <p:blipFill>
          <a:blip r:embed="rId23">
            <a:alphaModFix/>
          </a:blip>
          <a:stretch>
            <a:fillRect/>
          </a:stretch>
        </p:blipFill>
        <p:spPr>
          <a:xfrm>
            <a:off x="4189062" y="3799853"/>
            <a:ext cx="654824" cy="631300"/>
          </a:xfrm>
          <a:prstGeom prst="rect">
            <a:avLst/>
          </a:prstGeom>
          <a:noFill/>
          <a:ln>
            <a:noFill/>
          </a:ln>
        </p:spPr>
      </p:pic>
      <p:pic>
        <p:nvPicPr>
          <p:cNvPr descr="thin-0550_attention_error_alert_caution.png" id="169" name="Shape 169"/>
          <p:cNvPicPr preferRelativeResize="0"/>
          <p:nvPr/>
        </p:nvPicPr>
        <p:blipFill>
          <a:blip r:embed="rId24">
            <a:alphaModFix/>
          </a:blip>
          <a:stretch>
            <a:fillRect/>
          </a:stretch>
        </p:blipFill>
        <p:spPr>
          <a:xfrm>
            <a:off x="2402600" y="3764703"/>
            <a:ext cx="654824" cy="631300"/>
          </a:xfrm>
          <a:prstGeom prst="rect">
            <a:avLst/>
          </a:prstGeom>
          <a:noFill/>
          <a:ln>
            <a:noFill/>
          </a:ln>
        </p:spPr>
      </p:pic>
      <p:pic>
        <p:nvPicPr>
          <p:cNvPr descr="thin-0661_like_thumb_up_vote.png" id="170" name="Shape 170"/>
          <p:cNvPicPr preferRelativeResize="0"/>
          <p:nvPr/>
        </p:nvPicPr>
        <p:blipFill>
          <a:blip r:embed="rId25">
            <a:alphaModFix/>
          </a:blip>
          <a:stretch>
            <a:fillRect/>
          </a:stretch>
        </p:blipFill>
        <p:spPr>
          <a:xfrm>
            <a:off x="454057" y="3703078"/>
            <a:ext cx="654824" cy="631300"/>
          </a:xfrm>
          <a:prstGeom prst="rect">
            <a:avLst/>
          </a:prstGeom>
          <a:noFill/>
          <a:ln>
            <a:noFill/>
          </a:ln>
        </p:spPr>
      </p:pic>
      <p:pic>
        <p:nvPicPr>
          <p:cNvPr descr="thin-0662_dislike_thumb_down_vote.png" id="171" name="Shape 171"/>
          <p:cNvPicPr preferRelativeResize="0"/>
          <p:nvPr/>
        </p:nvPicPr>
        <p:blipFill>
          <a:blip r:embed="rId26">
            <a:alphaModFix/>
          </a:blip>
          <a:stretch>
            <a:fillRect/>
          </a:stretch>
        </p:blipFill>
        <p:spPr>
          <a:xfrm>
            <a:off x="1445131" y="3764703"/>
            <a:ext cx="654824" cy="631300"/>
          </a:xfrm>
          <a:prstGeom prst="rect">
            <a:avLst/>
          </a:prstGeom>
          <a:noFill/>
          <a:ln>
            <a:noFill/>
          </a:ln>
        </p:spPr>
      </p:pic>
      <p:pic>
        <p:nvPicPr>
          <p:cNvPr descr="thin-0699_user_profile_avatar_man_male.png" id="172" name="Shape 172"/>
          <p:cNvPicPr preferRelativeResize="0"/>
          <p:nvPr/>
        </p:nvPicPr>
        <p:blipFill>
          <a:blip r:embed="rId27">
            <a:alphaModFix/>
          </a:blip>
          <a:stretch>
            <a:fillRect/>
          </a:stretch>
        </p:blipFill>
        <p:spPr>
          <a:xfrm>
            <a:off x="2402600" y="2957974"/>
            <a:ext cx="654824" cy="631300"/>
          </a:xfrm>
          <a:prstGeom prst="rect">
            <a:avLst/>
          </a:prstGeom>
          <a:noFill/>
          <a:ln>
            <a:noFill/>
          </a:ln>
        </p:spPr>
      </p:pic>
      <p:pic>
        <p:nvPicPr>
          <p:cNvPr descr="thin-0700_user_profile_avatar_woman_female.png" id="173" name="Shape 173"/>
          <p:cNvPicPr preferRelativeResize="0"/>
          <p:nvPr/>
        </p:nvPicPr>
        <p:blipFill>
          <a:blip r:embed="rId28">
            <a:alphaModFix/>
          </a:blip>
          <a:stretch>
            <a:fillRect/>
          </a:stretch>
        </p:blipFill>
        <p:spPr>
          <a:xfrm>
            <a:off x="1433281" y="2957974"/>
            <a:ext cx="654824" cy="631300"/>
          </a:xfrm>
          <a:prstGeom prst="rect">
            <a:avLst/>
          </a:prstGeom>
          <a:noFill/>
          <a:ln>
            <a:noFill/>
          </a:ln>
        </p:spPr>
      </p:pic>
      <p:pic>
        <p:nvPicPr>
          <p:cNvPr descr="thin-0704_users_profile_group_couple_man_woman.png" id="174" name="Shape 174"/>
          <p:cNvPicPr preferRelativeResize="0"/>
          <p:nvPr/>
        </p:nvPicPr>
        <p:blipFill>
          <a:blip r:embed="rId29">
            <a:alphaModFix/>
          </a:blip>
          <a:stretch>
            <a:fillRect/>
          </a:stretch>
        </p:blipFill>
        <p:spPr>
          <a:xfrm>
            <a:off x="407407" y="2957974"/>
            <a:ext cx="654824" cy="631300"/>
          </a:xfrm>
          <a:prstGeom prst="rect">
            <a:avLst/>
          </a:prstGeom>
          <a:noFill/>
          <a:ln>
            <a:noFill/>
          </a:ln>
        </p:spPr>
      </p:pic>
      <p:pic>
        <p:nvPicPr>
          <p:cNvPr descr="thin-0709_user_profile_avatar_man_male.png" id="175" name="Shape 175"/>
          <p:cNvPicPr preferRelativeResize="0"/>
          <p:nvPr/>
        </p:nvPicPr>
        <p:blipFill>
          <a:blip r:embed="rId30">
            <a:alphaModFix/>
          </a:blip>
          <a:stretch>
            <a:fillRect/>
          </a:stretch>
        </p:blipFill>
        <p:spPr>
          <a:xfrm>
            <a:off x="3244250" y="2083074"/>
            <a:ext cx="654824" cy="631300"/>
          </a:xfrm>
          <a:prstGeom prst="rect">
            <a:avLst/>
          </a:prstGeom>
          <a:noFill/>
          <a:ln>
            <a:noFill/>
          </a:ln>
        </p:spPr>
      </p:pic>
      <p:pic>
        <p:nvPicPr>
          <p:cNvPr descr="thin-0710_business_tie_user_profile_avatar_man_male.png" id="176" name="Shape 176"/>
          <p:cNvPicPr preferRelativeResize="0"/>
          <p:nvPr/>
        </p:nvPicPr>
        <p:blipFill>
          <a:blip r:embed="rId31">
            <a:alphaModFix/>
          </a:blip>
          <a:stretch>
            <a:fillRect/>
          </a:stretch>
        </p:blipFill>
        <p:spPr>
          <a:xfrm>
            <a:off x="2402600" y="2083074"/>
            <a:ext cx="654824" cy="631300"/>
          </a:xfrm>
          <a:prstGeom prst="rect">
            <a:avLst/>
          </a:prstGeom>
          <a:noFill/>
          <a:ln>
            <a:noFill/>
          </a:ln>
        </p:spPr>
      </p:pic>
      <p:pic>
        <p:nvPicPr>
          <p:cNvPr descr="thin-0711_young_boy_user_profile_avatar_man_male.png" id="177" name="Shape 177"/>
          <p:cNvPicPr preferRelativeResize="0"/>
          <p:nvPr/>
        </p:nvPicPr>
        <p:blipFill>
          <a:blip r:embed="rId32">
            <a:alphaModFix/>
          </a:blip>
          <a:stretch>
            <a:fillRect/>
          </a:stretch>
        </p:blipFill>
        <p:spPr>
          <a:xfrm>
            <a:off x="1426831" y="2083074"/>
            <a:ext cx="654824" cy="631300"/>
          </a:xfrm>
          <a:prstGeom prst="rect">
            <a:avLst/>
          </a:prstGeom>
          <a:noFill/>
          <a:ln>
            <a:noFill/>
          </a:ln>
        </p:spPr>
      </p:pic>
      <p:pic>
        <p:nvPicPr>
          <p:cNvPr descr="thin-0712_user_profile_avatar_girl_woman_female.png" id="178" name="Shape 178"/>
          <p:cNvPicPr preferRelativeResize="0"/>
          <p:nvPr/>
        </p:nvPicPr>
        <p:blipFill>
          <a:blip r:embed="rId33">
            <a:alphaModFix/>
          </a:blip>
          <a:stretch>
            <a:fillRect/>
          </a:stretch>
        </p:blipFill>
        <p:spPr>
          <a:xfrm>
            <a:off x="407407" y="1992099"/>
            <a:ext cx="654824" cy="631300"/>
          </a:xfrm>
          <a:prstGeom prst="rect">
            <a:avLst/>
          </a:prstGeom>
          <a:noFill/>
          <a:ln>
            <a:noFill/>
          </a:ln>
        </p:spPr>
      </p:pic>
      <p:pic>
        <p:nvPicPr>
          <p:cNvPr id="179" name="Shape 179"/>
          <p:cNvPicPr preferRelativeResize="0"/>
          <p:nvPr/>
        </p:nvPicPr>
        <p:blipFill>
          <a:blip r:embed="rId34">
            <a:alphaModFix/>
          </a:blip>
          <a:stretch>
            <a:fillRect/>
          </a:stretch>
        </p:blipFill>
        <p:spPr>
          <a:xfrm>
            <a:off x="5975550" y="3830229"/>
            <a:ext cx="761274" cy="761274"/>
          </a:xfrm>
          <a:prstGeom prst="rect">
            <a:avLst/>
          </a:prstGeom>
          <a:noFill/>
          <a:ln>
            <a:noFill/>
          </a:ln>
        </p:spPr>
      </p:pic>
      <p:pic>
        <p:nvPicPr>
          <p:cNvPr descr="thin-0766_weather_snow_flake_winter.png" id="180" name="Shape 180"/>
          <p:cNvPicPr preferRelativeResize="0"/>
          <p:nvPr/>
        </p:nvPicPr>
        <p:blipFill>
          <a:blip r:embed="rId35">
            <a:alphaModFix/>
          </a:blip>
          <a:stretch>
            <a:fillRect/>
          </a:stretch>
        </p:blipFill>
        <p:spPr>
          <a:xfrm>
            <a:off x="4228837" y="3027162"/>
            <a:ext cx="654824" cy="654824"/>
          </a:xfrm>
          <a:prstGeom prst="rect">
            <a:avLst/>
          </a:prstGeom>
          <a:noFill/>
          <a:ln>
            <a:noFill/>
          </a:ln>
        </p:spPr>
      </p:pic>
      <p:pic>
        <p:nvPicPr>
          <p:cNvPr descr="thin-0719_group_users_circle.png" id="181" name="Shape 181"/>
          <p:cNvPicPr preferRelativeResize="0"/>
          <p:nvPr/>
        </p:nvPicPr>
        <p:blipFill>
          <a:blip r:embed="rId36">
            <a:alphaModFix/>
          </a:blip>
          <a:stretch>
            <a:fillRect/>
          </a:stretch>
        </p:blipFill>
        <p:spPr>
          <a:xfrm>
            <a:off x="4209950" y="2065112"/>
            <a:ext cx="654824" cy="654824"/>
          </a:xfrm>
          <a:prstGeom prst="rect">
            <a:avLst/>
          </a:prstGeom>
          <a:noFill/>
          <a:ln>
            <a:noFill/>
          </a:ln>
        </p:spPr>
      </p:pic>
      <p:pic>
        <p:nvPicPr>
          <p:cNvPr descr="thin-0632_security_lock.png" id="182" name="Shape 182"/>
          <p:cNvPicPr preferRelativeResize="0"/>
          <p:nvPr/>
        </p:nvPicPr>
        <p:blipFill>
          <a:blip r:embed="rId37">
            <a:alphaModFix/>
          </a:blip>
          <a:stretch>
            <a:fillRect/>
          </a:stretch>
        </p:blipFill>
        <p:spPr>
          <a:xfrm>
            <a:off x="8002476" y="3852957"/>
            <a:ext cx="654824" cy="654824"/>
          </a:xfrm>
          <a:prstGeom prst="rect">
            <a:avLst/>
          </a:prstGeom>
          <a:noFill/>
          <a:ln>
            <a:noFill/>
          </a:ln>
        </p:spPr>
      </p:pic>
      <p:pic>
        <p:nvPicPr>
          <p:cNvPr descr="thin-0540_map_path_navigation_location_treasure_hunt.png" id="183" name="Shape 183"/>
          <p:cNvPicPr preferRelativeResize="0"/>
          <p:nvPr/>
        </p:nvPicPr>
        <p:blipFill>
          <a:blip r:embed="rId38">
            <a:alphaModFix/>
          </a:blip>
          <a:stretch>
            <a:fillRect/>
          </a:stretch>
        </p:blipFill>
        <p:spPr>
          <a:xfrm>
            <a:off x="6949812" y="3830229"/>
            <a:ext cx="654824" cy="654824"/>
          </a:xfrm>
          <a:prstGeom prst="rect">
            <a:avLst/>
          </a:prstGeom>
          <a:noFill/>
          <a:ln>
            <a:noFill/>
          </a:ln>
        </p:spPr>
      </p:pic>
      <p:sp>
        <p:nvSpPr>
          <p:cNvPr id="184" name="Shape 184"/>
          <p:cNvSpPr txBox="1"/>
          <p:nvPr/>
        </p:nvSpPr>
        <p:spPr>
          <a:xfrm>
            <a:off x="712075" y="4620875"/>
            <a:ext cx="7098300" cy="454500"/>
          </a:xfrm>
          <a:prstGeom prst="rect">
            <a:avLst/>
          </a:prstGeom>
          <a:noFill/>
          <a:ln>
            <a:noFill/>
          </a:ln>
        </p:spPr>
        <p:txBody>
          <a:bodyPr anchorCtr="0" anchor="t" bIns="91425" lIns="91425" rIns="91425" tIns="91425">
            <a:noAutofit/>
          </a:bodyPr>
          <a:lstStyle/>
          <a:p>
            <a:pPr lvl="0" rtl="0">
              <a:spcBef>
                <a:spcPts val="0"/>
              </a:spcBef>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p:bg>
      <p:bgPr>
        <a:solidFill>
          <a:srgbClr val="1C304A"/>
        </a:solidFill>
      </p:bgPr>
    </p:bg>
    <p:spTree>
      <p:nvGrpSpPr>
        <p:cNvPr id="1692" name="Shape 1692"/>
        <p:cNvGrpSpPr/>
        <p:nvPr/>
      </p:nvGrpSpPr>
      <p:grpSpPr>
        <a:xfrm>
          <a:off x="0" y="0"/>
          <a:ext cx="0" cy="0"/>
          <a:chOff x="0" y="0"/>
          <a:chExt cx="0" cy="0"/>
        </a:xfrm>
      </p:grpSpPr>
      <p:sp>
        <p:nvSpPr>
          <p:cNvPr id="1693" name="Shape 1693"/>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94" name="Shape 1694"/>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95" name="Shape 1695"/>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96" name="Shape 1696"/>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97" name="Shape 1697"/>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98" name="Shape 1698"/>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699" name="Shape 1699"/>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00" name="Shape 1700"/>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01" name="Shape 1701"/>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02" name="Shape 1702"/>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03" name="Shape 1703"/>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04" name="Shape 1704"/>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05" name="Shape 1705"/>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highlight">
    <p:bg>
      <p:bgPr>
        <a:solidFill>
          <a:srgbClr val="1C304A"/>
        </a:solidFill>
      </p:bgPr>
    </p:bg>
    <p:spTree>
      <p:nvGrpSpPr>
        <p:cNvPr id="1706" name="Shape 1706"/>
        <p:cNvGrpSpPr/>
        <p:nvPr/>
      </p:nvGrpSpPr>
      <p:grpSpPr>
        <a:xfrm>
          <a:off x="0" y="0"/>
          <a:ext cx="0" cy="0"/>
          <a:chOff x="0" y="0"/>
          <a:chExt cx="0" cy="0"/>
        </a:xfrm>
      </p:grpSpPr>
      <p:sp>
        <p:nvSpPr>
          <p:cNvPr id="1707" name="Shape 1707"/>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08" name="Shape 1708"/>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09" name="Shape 1709"/>
          <p:cNvSpPr txBox="1"/>
          <p:nvPr>
            <p:ph idx="3" type="body"/>
          </p:nvPr>
        </p:nvSpPr>
        <p:spPr>
          <a:xfrm>
            <a:off x="693414" y="1904999"/>
            <a:ext cx="1473300" cy="2194500"/>
          </a:xfrm>
          <a:prstGeom prst="rect">
            <a:avLst/>
          </a:prstGeom>
          <a:solidFill>
            <a:srgbClr val="FEFDFD"/>
          </a:solidFill>
          <a:ln>
            <a:noFill/>
          </a:ln>
        </p:spPr>
        <p:txBody>
          <a:bodyPr anchorCtr="0" anchor="t" bIns="34275" lIns="34275" rIns="34275" tIns="34275"/>
          <a:lstStyle>
            <a:lvl1pPr indent="0" lvl="0" marL="0" marR="0" rtl="0" algn="l">
              <a:lnSpc>
                <a:spcPct val="80000"/>
              </a:lnSpc>
              <a:spcBef>
                <a:spcPts val="0"/>
              </a:spcBef>
              <a:spcAft>
                <a:spcPts val="0"/>
              </a:spcAft>
              <a:buClr>
                <a:srgbClr val="046B99"/>
              </a:buClr>
              <a:buFont typeface="Helvetica Neue"/>
              <a:buNone/>
              <a:defRPr b="1" i="0" sz="75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0" name="Shape 1710"/>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1" name="Shape 1711"/>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2" name="Shape 1712"/>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3" name="Shape 1713"/>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4" name="Shape 1714"/>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5" name="Shape 1715"/>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6" name="Shape 1716"/>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7" name="Shape 1717"/>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8" name="Shape 1718"/>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19" name="Shape 1719"/>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p:bg>
      <p:bgPr>
        <a:solidFill>
          <a:srgbClr val="FEFDFD"/>
        </a:solidFill>
      </p:bgPr>
    </p:bg>
    <p:spTree>
      <p:nvGrpSpPr>
        <p:cNvPr id="1720" name="Shape 1720"/>
        <p:cNvGrpSpPr/>
        <p:nvPr/>
      </p:nvGrpSpPr>
      <p:grpSpPr>
        <a:xfrm>
          <a:off x="0" y="0"/>
          <a:ext cx="0" cy="0"/>
          <a:chOff x="0" y="0"/>
          <a:chExt cx="0" cy="0"/>
        </a:xfrm>
      </p:grpSpPr>
      <p:sp>
        <p:nvSpPr>
          <p:cNvPr id="1721" name="Shape 1721"/>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22" name="Shape 1722"/>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23" name="Shape 1723"/>
          <p:cNvSpPr txBox="1"/>
          <p:nvPr>
            <p:ph idx="3" type="body"/>
          </p:nvPr>
        </p:nvSpPr>
        <p:spPr>
          <a:xfrm>
            <a:off x="69341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24" name="Shape 1724"/>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25" name="Shape 1725"/>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26" name="Shape 1726"/>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27" name="Shape 1727"/>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28" name="Shape 1728"/>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29" name="Shape 1729"/>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30" name="Shape 1730"/>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31" name="Shape 1731"/>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32" name="Shape 1732"/>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33" name="Shape 173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highilght">
    <p:bg>
      <p:bgPr>
        <a:solidFill>
          <a:srgbClr val="FEFDFD"/>
        </a:solidFill>
      </p:bgPr>
    </p:bg>
    <p:spTree>
      <p:nvGrpSpPr>
        <p:cNvPr id="1734" name="Shape 1734"/>
        <p:cNvGrpSpPr/>
        <p:nvPr/>
      </p:nvGrpSpPr>
      <p:grpSpPr>
        <a:xfrm>
          <a:off x="0" y="0"/>
          <a:ext cx="0" cy="0"/>
          <a:chOff x="0" y="0"/>
          <a:chExt cx="0" cy="0"/>
        </a:xfrm>
      </p:grpSpPr>
      <p:sp>
        <p:nvSpPr>
          <p:cNvPr id="1735" name="Shape 1735"/>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36" name="Shape 1736"/>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37" name="Shape 1737"/>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38" name="Shape 1738"/>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39" name="Shape 1739"/>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40" name="Shape 1740"/>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41" name="Shape 1741"/>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42" name="Shape 1742"/>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43" name="Shape 1743"/>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44" name="Shape 1744"/>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45" name="Shape 1745"/>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46" name="Shape 1746"/>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47" name="Shape 1747"/>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dark">
    <p:bg>
      <p:bgPr>
        <a:solidFill>
          <a:srgbClr val="1C304A"/>
        </a:solidFill>
      </p:bgPr>
    </p:bg>
    <p:spTree>
      <p:nvGrpSpPr>
        <p:cNvPr id="1748" name="Shape 1748"/>
        <p:cNvGrpSpPr/>
        <p:nvPr/>
      </p:nvGrpSpPr>
      <p:grpSpPr>
        <a:xfrm>
          <a:off x="0" y="0"/>
          <a:ext cx="0" cy="0"/>
          <a:chOff x="0" y="0"/>
          <a:chExt cx="0" cy="0"/>
        </a:xfrm>
      </p:grpSpPr>
      <p:sp>
        <p:nvSpPr>
          <p:cNvPr id="1749" name="Shape 1749"/>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0" name="Shape 1750"/>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1" name="Shape 1751"/>
          <p:cNvSpPr txBox="1"/>
          <p:nvPr>
            <p:ph idx="3"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2" name="Shape 1752"/>
          <p:cNvSpPr txBox="1"/>
          <p:nvPr>
            <p:ph idx="4" type="body"/>
          </p:nvPr>
        </p:nvSpPr>
        <p:spPr>
          <a:xfrm>
            <a:off x="681820" y="170793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3" name="Shape 1753"/>
          <p:cNvSpPr txBox="1"/>
          <p:nvPr>
            <p:ph idx="5"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4" name="Shape 1754"/>
          <p:cNvSpPr txBox="1"/>
          <p:nvPr>
            <p:ph idx="6"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5" name="Shape 1755"/>
          <p:cNvSpPr txBox="1"/>
          <p:nvPr>
            <p:ph idx="7" type="body"/>
          </p:nvPr>
        </p:nvSpPr>
        <p:spPr>
          <a:xfrm>
            <a:off x="3334773"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6" name="Shape 1756"/>
          <p:cNvSpPr txBox="1"/>
          <p:nvPr>
            <p:ph idx="8"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7" name="Shape 1757"/>
          <p:cNvSpPr txBox="1"/>
          <p:nvPr>
            <p:ph idx="9"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8" name="Shape 1758"/>
          <p:cNvSpPr txBox="1"/>
          <p:nvPr>
            <p:ph idx="13" type="body"/>
          </p:nvPr>
        </p:nvSpPr>
        <p:spPr>
          <a:xfrm>
            <a:off x="5977042"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59" name="Shape 1759"/>
          <p:cNvSpPr/>
          <p:nvPr/>
        </p:nvSpPr>
        <p:spPr>
          <a:xfrm>
            <a:off x="683418"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760" name="Shape 1760"/>
          <p:cNvSpPr/>
          <p:nvPr/>
        </p:nvSpPr>
        <p:spPr>
          <a:xfrm>
            <a:off x="3338376"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761" name="Shape 1761"/>
          <p:cNvSpPr/>
          <p:nvPr/>
        </p:nvSpPr>
        <p:spPr>
          <a:xfrm>
            <a:off x="5980645"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762" name="Shape 1762"/>
          <p:cNvSpPr txBox="1"/>
          <p:nvPr>
            <p:ph idx="14"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63" name="Shape 176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white">
    <p:bg>
      <p:bgPr>
        <a:solidFill>
          <a:srgbClr val="FEFDFD"/>
        </a:solidFill>
      </p:bgPr>
    </p:bg>
    <p:spTree>
      <p:nvGrpSpPr>
        <p:cNvPr id="1764" name="Shape 1764"/>
        <p:cNvGrpSpPr/>
        <p:nvPr/>
      </p:nvGrpSpPr>
      <p:grpSpPr>
        <a:xfrm>
          <a:off x="0" y="0"/>
          <a:ext cx="0" cy="0"/>
          <a:chOff x="0" y="0"/>
          <a:chExt cx="0" cy="0"/>
        </a:xfrm>
      </p:grpSpPr>
      <p:sp>
        <p:nvSpPr>
          <p:cNvPr id="1765" name="Shape 1765"/>
          <p:cNvSpPr txBox="1"/>
          <p:nvPr>
            <p:ph idx="1"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66" name="Shape 1766"/>
          <p:cNvSpPr txBox="1"/>
          <p:nvPr>
            <p:ph idx="2" type="body"/>
          </p:nvPr>
        </p:nvSpPr>
        <p:spPr>
          <a:xfrm>
            <a:off x="681820" y="1707939"/>
            <a:ext cx="5130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67" name="Shape 1767"/>
          <p:cNvSpPr txBox="1"/>
          <p:nvPr>
            <p:ph idx="3"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68" name="Shape 1768"/>
          <p:cNvSpPr txBox="1"/>
          <p:nvPr>
            <p:ph idx="4"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69" name="Shape 1769"/>
          <p:cNvSpPr txBox="1"/>
          <p:nvPr>
            <p:ph idx="5" type="body"/>
          </p:nvPr>
        </p:nvSpPr>
        <p:spPr>
          <a:xfrm>
            <a:off x="3334773" y="1688889"/>
            <a:ext cx="5319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70" name="Shape 1770"/>
          <p:cNvSpPr txBox="1"/>
          <p:nvPr>
            <p:ph idx="6"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71" name="Shape 1771"/>
          <p:cNvSpPr txBox="1"/>
          <p:nvPr>
            <p:ph idx="7"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72" name="Shape 1772"/>
          <p:cNvSpPr txBox="1"/>
          <p:nvPr>
            <p:ph idx="8" type="body"/>
          </p:nvPr>
        </p:nvSpPr>
        <p:spPr>
          <a:xfrm>
            <a:off x="5977042" y="1688889"/>
            <a:ext cx="6528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73" name="Shape 1773"/>
          <p:cNvSpPr/>
          <p:nvPr/>
        </p:nvSpPr>
        <p:spPr>
          <a:xfrm>
            <a:off x="683418"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1774" name="Shape 1774"/>
          <p:cNvSpPr/>
          <p:nvPr/>
        </p:nvSpPr>
        <p:spPr>
          <a:xfrm>
            <a:off x="3338376"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1775" name="Shape 1775"/>
          <p:cNvSpPr/>
          <p:nvPr/>
        </p:nvSpPr>
        <p:spPr>
          <a:xfrm>
            <a:off x="5980645"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1776" name="Shape 1776"/>
          <p:cNvSpPr txBox="1"/>
          <p:nvPr>
            <p:ph idx="9"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77" name="Shape 1777"/>
          <p:cNvSpPr txBox="1"/>
          <p:nvPr>
            <p:ph idx="13"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78" name="Shape 1778"/>
          <p:cNvSpPr txBox="1"/>
          <p:nvPr>
            <p:ph idx="14"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79" name="Shape 1779"/>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dark">
    <p:bg>
      <p:bgPr>
        <a:solidFill>
          <a:srgbClr val="1C304A"/>
        </a:solidFill>
      </p:bgPr>
    </p:bg>
    <p:spTree>
      <p:nvGrpSpPr>
        <p:cNvPr id="1780" name="Shape 1780"/>
        <p:cNvGrpSpPr/>
        <p:nvPr/>
      </p:nvGrpSpPr>
      <p:grpSpPr>
        <a:xfrm>
          <a:off x="0" y="0"/>
          <a:ext cx="0" cy="0"/>
          <a:chOff x="0" y="0"/>
          <a:chExt cx="0" cy="0"/>
        </a:xfrm>
      </p:grpSpPr>
      <p:sp>
        <p:nvSpPr>
          <p:cNvPr id="1781" name="Shape 1781"/>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82" name="Shape 1782"/>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83" name="Shape 1783"/>
          <p:cNvSpPr/>
          <p:nvPr/>
        </p:nvSpPr>
        <p:spPr>
          <a:xfrm>
            <a:off x="68222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784" name="Shape 1784"/>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85" name="Shape 1785"/>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86" name="Shape 1786"/>
          <p:cNvSpPr txBox="1"/>
          <p:nvPr>
            <p:ph idx="5" type="body"/>
          </p:nvPr>
        </p:nvSpPr>
        <p:spPr>
          <a:xfrm>
            <a:off x="2711462"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87" name="Shape 1787"/>
          <p:cNvSpPr txBox="1"/>
          <p:nvPr>
            <p:ph idx="6" type="body"/>
          </p:nvPr>
        </p:nvSpPr>
        <p:spPr>
          <a:xfrm>
            <a:off x="4664849"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88" name="Shape 1788"/>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89" name="Shape 1789"/>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90" name="Shape 1790"/>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91" name="Shape 1791"/>
          <p:cNvSpPr txBox="1"/>
          <p:nvPr>
            <p:ph idx="13" type="body"/>
          </p:nvPr>
        </p:nvSpPr>
        <p:spPr>
          <a:xfrm>
            <a:off x="6598976"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92" name="Shape 1792"/>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93" name="Shape 1793"/>
          <p:cNvSpPr/>
          <p:nvPr/>
        </p:nvSpPr>
        <p:spPr>
          <a:xfrm>
            <a:off x="271295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794" name="Shape 1794"/>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95" name="Shape 1795"/>
          <p:cNvSpPr/>
          <p:nvPr/>
        </p:nvSpPr>
        <p:spPr>
          <a:xfrm>
            <a:off x="466367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796" name="Shape 1796"/>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97" name="Shape 1797"/>
          <p:cNvSpPr/>
          <p:nvPr/>
        </p:nvSpPr>
        <p:spPr>
          <a:xfrm>
            <a:off x="661439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1798" name="Shape 1798"/>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799" name="Shape 1799"/>
          <p:cNvSpPr txBox="1"/>
          <p:nvPr>
            <p:ph idx="12" type="sldNum"/>
          </p:nvPr>
        </p:nvSpPr>
        <p:spPr>
          <a:xfrm>
            <a:off x="8320087" y="4814887"/>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00CFFF"/>
              </a:buClr>
              <a:buSzPct val="25000"/>
              <a:buFont typeface="Helvetica Neue"/>
              <a:buNone/>
            </a:pPr>
            <a:fld id="{00000000-1234-1234-1234-123412341234}" type="slidenum">
              <a:rPr b="0" i="0" lang="en" sz="8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white">
    <p:bg>
      <p:bgPr>
        <a:solidFill>
          <a:srgbClr val="FEFDFD"/>
        </a:solidFill>
      </p:bgPr>
    </p:bg>
    <p:spTree>
      <p:nvGrpSpPr>
        <p:cNvPr id="1800" name="Shape 1800"/>
        <p:cNvGrpSpPr/>
        <p:nvPr/>
      </p:nvGrpSpPr>
      <p:grpSpPr>
        <a:xfrm>
          <a:off x="0" y="0"/>
          <a:ext cx="0" cy="0"/>
          <a:chOff x="0" y="0"/>
          <a:chExt cx="0" cy="0"/>
        </a:xfrm>
      </p:grpSpPr>
      <p:sp>
        <p:nvSpPr>
          <p:cNvPr id="1801" name="Shape 1801"/>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02" name="Shape 1802"/>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03" name="Shape 1803"/>
          <p:cNvSpPr/>
          <p:nvPr/>
        </p:nvSpPr>
        <p:spPr>
          <a:xfrm>
            <a:off x="68222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804" name="Shape 1804"/>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05" name="Shape 1805"/>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06" name="Shape 1806"/>
          <p:cNvSpPr txBox="1"/>
          <p:nvPr>
            <p:ph idx="5" type="body"/>
          </p:nvPr>
        </p:nvSpPr>
        <p:spPr>
          <a:xfrm>
            <a:off x="2711462" y="2510019"/>
            <a:ext cx="17744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07" name="Shape 1807"/>
          <p:cNvSpPr txBox="1"/>
          <p:nvPr>
            <p:ph idx="6" type="body"/>
          </p:nvPr>
        </p:nvSpPr>
        <p:spPr>
          <a:xfrm>
            <a:off x="4664849"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08" name="Shape 1808"/>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09" name="Shape 1809"/>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10" name="Shape 1810"/>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11" name="Shape 1811"/>
          <p:cNvSpPr txBox="1"/>
          <p:nvPr>
            <p:ph idx="13" type="body"/>
          </p:nvPr>
        </p:nvSpPr>
        <p:spPr>
          <a:xfrm>
            <a:off x="6598976"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12" name="Shape 1812"/>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13" name="Shape 1813"/>
          <p:cNvSpPr/>
          <p:nvPr/>
        </p:nvSpPr>
        <p:spPr>
          <a:xfrm>
            <a:off x="271295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814" name="Shape 1814"/>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15" name="Shape 1815"/>
          <p:cNvSpPr/>
          <p:nvPr/>
        </p:nvSpPr>
        <p:spPr>
          <a:xfrm>
            <a:off x="466367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816" name="Shape 1816"/>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17" name="Shape 1817"/>
          <p:cNvSpPr/>
          <p:nvPr/>
        </p:nvSpPr>
        <p:spPr>
          <a:xfrm>
            <a:off x="661439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1818" name="Shape 1818"/>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19" name="Shape 1819"/>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 cols 4 white">
    <p:bg>
      <p:bgPr>
        <a:solidFill>
          <a:srgbClr val="FEFDFD"/>
        </a:solidFill>
      </p:bgPr>
    </p:bg>
    <p:spTree>
      <p:nvGrpSpPr>
        <p:cNvPr id="1820" name="Shape 1820"/>
        <p:cNvGrpSpPr/>
        <p:nvPr/>
      </p:nvGrpSpPr>
      <p:grpSpPr>
        <a:xfrm>
          <a:off x="0" y="0"/>
          <a:ext cx="0" cy="0"/>
          <a:chOff x="0" y="0"/>
          <a:chExt cx="0" cy="0"/>
        </a:xfrm>
      </p:grpSpPr>
      <p:sp>
        <p:nvSpPr>
          <p:cNvPr id="1821" name="Shape 1821"/>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22" name="Shape 1822"/>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23" name="Shape 1823"/>
          <p:cNvSpPr txBox="1"/>
          <p:nvPr>
            <p:ph idx="3" type="body"/>
          </p:nvPr>
        </p:nvSpPr>
        <p:spPr>
          <a:xfrm>
            <a:off x="684205" y="253637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24" name="Shape 1824"/>
          <p:cNvSpPr txBox="1"/>
          <p:nvPr>
            <p:ph idx="4" type="body"/>
          </p:nvPr>
        </p:nvSpPr>
        <p:spPr>
          <a:xfrm>
            <a:off x="684205" y="1986144"/>
            <a:ext cx="1848300"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25" name="Shape 1825"/>
          <p:cNvSpPr txBox="1"/>
          <p:nvPr>
            <p:ph idx="5" type="body"/>
          </p:nvPr>
        </p:nvSpPr>
        <p:spPr>
          <a:xfrm>
            <a:off x="271146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26" name="Shape 1826"/>
          <p:cNvSpPr txBox="1"/>
          <p:nvPr>
            <p:ph idx="6" type="body"/>
          </p:nvPr>
        </p:nvSpPr>
        <p:spPr>
          <a:xfrm>
            <a:off x="4664849"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27" name="Shape 1827"/>
          <p:cNvSpPr txBox="1"/>
          <p:nvPr>
            <p:ph idx="7" type="body"/>
          </p:nvPr>
        </p:nvSpPr>
        <p:spPr>
          <a:xfrm>
            <a:off x="659564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28" name="Shape 1828"/>
          <p:cNvSpPr txBox="1"/>
          <p:nvPr>
            <p:ph idx="8" type="body"/>
          </p:nvPr>
        </p:nvSpPr>
        <p:spPr>
          <a:xfrm>
            <a:off x="270869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29" name="Shape 1829"/>
          <p:cNvSpPr txBox="1"/>
          <p:nvPr>
            <p:ph idx="9" type="body"/>
          </p:nvPr>
        </p:nvSpPr>
        <p:spPr>
          <a:xfrm>
            <a:off x="466297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30" name="Shape 1830"/>
          <p:cNvSpPr txBox="1"/>
          <p:nvPr>
            <p:ph idx="13" type="body"/>
          </p:nvPr>
        </p:nvSpPr>
        <p:spPr>
          <a:xfrm>
            <a:off x="6598976"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31" name="Shape 183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3 col">
    <p:bg>
      <p:bgPr>
        <a:solidFill>
          <a:srgbClr val="FEFDFD"/>
        </a:solidFill>
      </p:bgPr>
    </p:bg>
    <p:spTree>
      <p:nvGrpSpPr>
        <p:cNvPr id="1832" name="Shape 1832"/>
        <p:cNvGrpSpPr/>
        <p:nvPr/>
      </p:nvGrpSpPr>
      <p:grpSpPr>
        <a:xfrm>
          <a:off x="0" y="0"/>
          <a:ext cx="0" cy="0"/>
          <a:chOff x="0" y="0"/>
          <a:chExt cx="0" cy="0"/>
        </a:xfrm>
      </p:grpSpPr>
      <p:sp>
        <p:nvSpPr>
          <p:cNvPr id="1833" name="Shape 1833"/>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34" name="Shape 1834"/>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35" name="Shape 1835"/>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36" name="Shape 183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1">
    <p:spTree>
      <p:nvGrpSpPr>
        <p:cNvPr id="185" name="Shape 185"/>
        <p:cNvGrpSpPr/>
        <p:nvPr/>
      </p:nvGrpSpPr>
      <p:grpSpPr>
        <a:xfrm>
          <a:off x="0" y="0"/>
          <a:ext cx="0" cy="0"/>
          <a:chOff x="0" y="0"/>
          <a:chExt cx="0" cy="0"/>
        </a:xfrm>
      </p:grpSpPr>
      <p:sp>
        <p:nvSpPr>
          <p:cNvPr id="186" name="Shape 186"/>
          <p:cNvSpPr txBox="1"/>
          <p:nvPr/>
        </p:nvSpPr>
        <p:spPr>
          <a:xfrm>
            <a:off x="712850" y="289401"/>
            <a:ext cx="7386599" cy="844199"/>
          </a:xfrm>
          <a:prstGeom prst="rect">
            <a:avLst/>
          </a:prstGeom>
          <a:noFill/>
          <a:ln>
            <a:noFill/>
          </a:ln>
        </p:spPr>
        <p:txBody>
          <a:bodyPr anchorCtr="0" anchor="ctr" bIns="91425" lIns="91425" rIns="91425" tIns="91425">
            <a:noAutofit/>
          </a:bodyPr>
          <a:lstStyle/>
          <a:p>
            <a:pPr lvl="0" rtl="0">
              <a:spcBef>
                <a:spcPts val="0"/>
              </a:spcBef>
              <a:buNone/>
            </a:pPr>
            <a:r>
              <a:rPr b="1" lang="en" sz="2800">
                <a:solidFill>
                  <a:srgbClr val="046B99"/>
                </a:solidFill>
                <a:latin typeface="Helvetica Neue"/>
                <a:ea typeface="Helvetica Neue"/>
                <a:cs typeface="Helvetica Neue"/>
                <a:sym typeface="Helvetica Neue"/>
              </a:rPr>
              <a:t>18F Brand Colors</a:t>
            </a:r>
          </a:p>
          <a:p>
            <a:pPr lvl="0" rtl="0">
              <a:spcBef>
                <a:spcPts val="0"/>
              </a:spcBef>
              <a:buNone/>
            </a:pPr>
            <a:r>
              <a:rPr lang="en" sz="1800">
                <a:solidFill>
                  <a:srgbClr val="046B99"/>
                </a:solidFill>
                <a:latin typeface="Helvetica Neue"/>
                <a:ea typeface="Helvetica Neue"/>
                <a:cs typeface="Helvetica Neue"/>
                <a:sym typeface="Helvetica Neue"/>
              </a:rPr>
              <a:t>Add these colors to your custom color swatches in Google</a:t>
            </a:r>
          </a:p>
        </p:txBody>
      </p:sp>
      <p:sp>
        <p:nvSpPr>
          <p:cNvPr id="187" name="Shape 187"/>
          <p:cNvSpPr txBox="1"/>
          <p:nvPr/>
        </p:nvSpPr>
        <p:spPr>
          <a:xfrm>
            <a:off x="712075" y="4620875"/>
            <a:ext cx="7098300" cy="454500"/>
          </a:xfrm>
          <a:prstGeom prst="rect">
            <a:avLst/>
          </a:prstGeom>
          <a:noFill/>
          <a:ln>
            <a:noFill/>
          </a:ln>
        </p:spPr>
        <p:txBody>
          <a:bodyPr anchorCtr="0" anchor="t" bIns="91425" lIns="91425" rIns="91425" tIns="91425">
            <a:noAutofit/>
          </a:bodyPr>
          <a:lstStyle/>
          <a:p>
            <a:pPr lvl="0" rtl="0">
              <a:spcBef>
                <a:spcPts val="0"/>
              </a:spcBef>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p>
        </p:txBody>
      </p:sp>
      <p:sp>
        <p:nvSpPr>
          <p:cNvPr id="188" name="Shape 188"/>
          <p:cNvSpPr/>
          <p:nvPr/>
        </p:nvSpPr>
        <p:spPr>
          <a:xfrm>
            <a:off x="794975" y="1589940"/>
            <a:ext cx="808499" cy="808499"/>
          </a:xfrm>
          <a:prstGeom prst="rect">
            <a:avLst/>
          </a:prstGeom>
          <a:solidFill>
            <a:srgbClr val="FFFFFF"/>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9" name="Shape 189"/>
          <p:cNvSpPr/>
          <p:nvPr/>
        </p:nvSpPr>
        <p:spPr>
          <a:xfrm>
            <a:off x="1800575" y="1589940"/>
            <a:ext cx="808499" cy="808499"/>
          </a:xfrm>
          <a:prstGeom prst="rect">
            <a:avLst/>
          </a:prstGeom>
          <a:solidFill>
            <a:srgbClr val="B3EFFF"/>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0" name="Shape 190"/>
          <p:cNvSpPr/>
          <p:nvPr/>
        </p:nvSpPr>
        <p:spPr>
          <a:xfrm>
            <a:off x="2806175" y="1589940"/>
            <a:ext cx="808499" cy="808499"/>
          </a:xfrm>
          <a:prstGeom prst="rect">
            <a:avLst/>
          </a:prstGeom>
          <a:solidFill>
            <a:srgbClr val="00CFFF"/>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1" name="Shape 191"/>
          <p:cNvSpPr/>
          <p:nvPr/>
        </p:nvSpPr>
        <p:spPr>
          <a:xfrm>
            <a:off x="3811775" y="1589940"/>
            <a:ext cx="808499" cy="808499"/>
          </a:xfrm>
          <a:prstGeom prst="rect">
            <a:avLst/>
          </a:prstGeom>
          <a:solidFill>
            <a:srgbClr val="046B99"/>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2" name="Shape 192"/>
          <p:cNvSpPr/>
          <p:nvPr/>
        </p:nvSpPr>
        <p:spPr>
          <a:xfrm>
            <a:off x="4817375" y="1589940"/>
            <a:ext cx="808499" cy="808499"/>
          </a:xfrm>
          <a:prstGeom prst="rect">
            <a:avLst/>
          </a:prstGeom>
          <a:solidFill>
            <a:srgbClr val="1C304A"/>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3" name="Shape 193"/>
          <p:cNvSpPr txBox="1"/>
          <p:nvPr/>
        </p:nvSpPr>
        <p:spPr>
          <a:xfrm>
            <a:off x="712075"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White</a:t>
            </a:r>
          </a:p>
          <a:p>
            <a:pPr lvl="0" rtl="0">
              <a:spcBef>
                <a:spcPts val="0"/>
              </a:spcBef>
              <a:buNone/>
            </a:pPr>
            <a:r>
              <a:rPr lang="en" sz="1000">
                <a:latin typeface="Helvetica Neue"/>
                <a:ea typeface="Helvetica Neue"/>
                <a:cs typeface="Helvetica Neue"/>
                <a:sym typeface="Helvetica Neue"/>
              </a:rPr>
              <a:t>#FFFFF</a:t>
            </a:r>
          </a:p>
        </p:txBody>
      </p:sp>
      <p:sp>
        <p:nvSpPr>
          <p:cNvPr id="194" name="Shape 194"/>
          <p:cNvSpPr txBox="1"/>
          <p:nvPr/>
        </p:nvSpPr>
        <p:spPr>
          <a:xfrm>
            <a:off x="17177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Light</a:t>
            </a:r>
          </a:p>
          <a:p>
            <a:pPr lvl="0" rtl="0">
              <a:spcBef>
                <a:spcPts val="0"/>
              </a:spcBef>
              <a:buNone/>
            </a:pPr>
            <a:r>
              <a:rPr lang="en" sz="1000">
                <a:latin typeface="Helvetica Neue"/>
                <a:ea typeface="Helvetica Neue"/>
                <a:cs typeface="Helvetica Neue"/>
                <a:sym typeface="Helvetica Neue"/>
              </a:rPr>
              <a:t>#B3EFFF</a:t>
            </a:r>
          </a:p>
        </p:txBody>
      </p:sp>
      <p:sp>
        <p:nvSpPr>
          <p:cNvPr id="195" name="Shape 195"/>
          <p:cNvSpPr txBox="1"/>
          <p:nvPr/>
        </p:nvSpPr>
        <p:spPr>
          <a:xfrm>
            <a:off x="27233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Bright</a:t>
            </a:r>
          </a:p>
          <a:p>
            <a:pPr lvl="0" rtl="0">
              <a:spcBef>
                <a:spcPts val="0"/>
              </a:spcBef>
              <a:buNone/>
            </a:pPr>
            <a:r>
              <a:rPr lang="en" sz="1000">
                <a:latin typeface="Helvetica Neue"/>
                <a:ea typeface="Helvetica Neue"/>
                <a:cs typeface="Helvetica Neue"/>
                <a:sym typeface="Helvetica Neue"/>
              </a:rPr>
              <a:t>#00CFFF</a:t>
            </a:r>
          </a:p>
        </p:txBody>
      </p:sp>
      <p:sp>
        <p:nvSpPr>
          <p:cNvPr id="196" name="Shape 196"/>
          <p:cNvSpPr txBox="1"/>
          <p:nvPr/>
        </p:nvSpPr>
        <p:spPr>
          <a:xfrm>
            <a:off x="37289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Medium</a:t>
            </a:r>
          </a:p>
          <a:p>
            <a:pPr lvl="0" rtl="0">
              <a:spcBef>
                <a:spcPts val="0"/>
              </a:spcBef>
              <a:buNone/>
            </a:pPr>
            <a:r>
              <a:rPr lang="en" sz="1000">
                <a:latin typeface="Helvetica Neue"/>
                <a:ea typeface="Helvetica Neue"/>
                <a:cs typeface="Helvetica Neue"/>
                <a:sym typeface="Helvetica Neue"/>
              </a:rPr>
              <a:t>#046B99</a:t>
            </a:r>
          </a:p>
        </p:txBody>
      </p:sp>
      <p:sp>
        <p:nvSpPr>
          <p:cNvPr id="197" name="Shape 197"/>
          <p:cNvSpPr txBox="1"/>
          <p:nvPr/>
        </p:nvSpPr>
        <p:spPr>
          <a:xfrm>
            <a:off x="47345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Dark</a:t>
            </a:r>
          </a:p>
          <a:p>
            <a:pPr lvl="0" rtl="0">
              <a:spcBef>
                <a:spcPts val="0"/>
              </a:spcBef>
              <a:buNone/>
            </a:pPr>
            <a:r>
              <a:rPr lang="en" sz="1000">
                <a:latin typeface="Helvetica Neue"/>
                <a:ea typeface="Helvetica Neue"/>
                <a:cs typeface="Helvetica Neue"/>
                <a:sym typeface="Helvetica Neue"/>
              </a:rPr>
              <a:t>#1C304A</a:t>
            </a:r>
          </a:p>
        </p:txBody>
      </p:sp>
      <p:sp>
        <p:nvSpPr>
          <p:cNvPr id="198" name="Shape 198"/>
          <p:cNvSpPr/>
          <p:nvPr/>
        </p:nvSpPr>
        <p:spPr>
          <a:xfrm>
            <a:off x="5822975" y="1589940"/>
            <a:ext cx="808499" cy="808499"/>
          </a:xfrm>
          <a:prstGeom prst="rect">
            <a:avLst/>
          </a:prstGeom>
          <a:solidFill>
            <a:srgbClr val="000000"/>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9" name="Shape 199"/>
          <p:cNvSpPr txBox="1"/>
          <p:nvPr/>
        </p:nvSpPr>
        <p:spPr>
          <a:xfrm>
            <a:off x="57401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Black</a:t>
            </a:r>
          </a:p>
          <a:p>
            <a:pPr lvl="0" rtl="0">
              <a:spcBef>
                <a:spcPts val="0"/>
              </a:spcBef>
              <a:buNone/>
            </a:pPr>
            <a:r>
              <a:rPr lang="en" sz="1000">
                <a:latin typeface="Helvetica Neue"/>
                <a:ea typeface="Helvetica Neue"/>
                <a:cs typeface="Helvetica Neue"/>
                <a:sym typeface="Helvetica Neue"/>
              </a:rPr>
              <a:t>#000000</a:t>
            </a:r>
          </a:p>
        </p:txBody>
      </p:sp>
      <p:pic>
        <p:nvPicPr>
          <p:cNvPr id="200" name="Shape 200"/>
          <p:cNvPicPr preferRelativeResize="0"/>
          <p:nvPr/>
        </p:nvPicPr>
        <p:blipFill>
          <a:blip r:embed="rId3">
            <a:alphaModFix/>
          </a:blip>
          <a:stretch>
            <a:fillRect/>
          </a:stretch>
        </p:blipFill>
        <p:spPr>
          <a:xfrm>
            <a:off x="7065773" y="1074050"/>
            <a:ext cx="1692974" cy="2927974"/>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hort text 2 col">
    <p:bg>
      <p:bgPr>
        <a:solidFill>
          <a:srgbClr val="FEFDFD"/>
        </a:solidFill>
      </p:bgPr>
    </p:bg>
    <p:spTree>
      <p:nvGrpSpPr>
        <p:cNvPr id="1837" name="Shape 1837"/>
        <p:cNvGrpSpPr/>
        <p:nvPr/>
      </p:nvGrpSpPr>
      <p:grpSpPr>
        <a:xfrm>
          <a:off x="0" y="0"/>
          <a:ext cx="0" cy="0"/>
          <a:chOff x="0" y="0"/>
          <a:chExt cx="0" cy="0"/>
        </a:xfrm>
      </p:grpSpPr>
      <p:sp>
        <p:nvSpPr>
          <p:cNvPr id="1838" name="Shape 1838"/>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38100" lvl="0" marL="114300" marR="0" rtl="0" algn="l">
              <a:lnSpc>
                <a:spcPct val="120000"/>
              </a:lnSpc>
              <a:spcBef>
                <a:spcPts val="900"/>
              </a:spcBef>
              <a:spcAft>
                <a:spcPts val="0"/>
              </a:spcAft>
              <a:buClr>
                <a:srgbClr val="1C304A"/>
              </a:buClr>
              <a:buSzPct val="100000"/>
              <a:buFont typeface="Helvetica Neue"/>
              <a:buChar char="•"/>
              <a:defRPr b="0" i="0" sz="12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39" name="Shape 1839"/>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40" name="Shape 1840"/>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41" name="Shape 184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x2 col white">
    <p:bg>
      <p:bgPr>
        <a:solidFill>
          <a:srgbClr val="FEFDFD"/>
        </a:solidFill>
      </p:bgPr>
    </p:bg>
    <p:spTree>
      <p:nvGrpSpPr>
        <p:cNvPr id="1842" name="Shape 1842"/>
        <p:cNvGrpSpPr/>
        <p:nvPr/>
      </p:nvGrpSpPr>
      <p:grpSpPr>
        <a:xfrm>
          <a:off x="0" y="0"/>
          <a:ext cx="0" cy="0"/>
          <a:chOff x="0" y="0"/>
          <a:chExt cx="0" cy="0"/>
        </a:xfrm>
      </p:grpSpPr>
      <p:sp>
        <p:nvSpPr>
          <p:cNvPr id="1843" name="Shape 1843"/>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44" name="Shape 1844"/>
          <p:cNvSpPr txBox="1"/>
          <p:nvPr>
            <p:ph idx="2" type="body"/>
          </p:nvPr>
        </p:nvSpPr>
        <p:spPr>
          <a:xfrm>
            <a:off x="688273"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45" name="Shape 1845"/>
          <p:cNvSpPr txBox="1"/>
          <p:nvPr>
            <p:ph idx="3" type="body"/>
          </p:nvPr>
        </p:nvSpPr>
        <p:spPr>
          <a:xfrm>
            <a:off x="4663661"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46" name="Shape 1846"/>
          <p:cNvSpPr txBox="1"/>
          <p:nvPr>
            <p:ph idx="4" type="body"/>
          </p:nvPr>
        </p:nvSpPr>
        <p:spPr>
          <a:xfrm>
            <a:off x="684690"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47" name="Shape 1847"/>
          <p:cNvSpPr txBox="1"/>
          <p:nvPr>
            <p:ph idx="5" type="body"/>
          </p:nvPr>
        </p:nvSpPr>
        <p:spPr>
          <a:xfrm>
            <a:off x="4659808"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48" name="Shape 184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 col">
    <p:bg>
      <p:bgPr>
        <a:solidFill>
          <a:srgbClr val="FEFDFD"/>
        </a:solidFill>
      </p:bgPr>
    </p:bg>
    <p:spTree>
      <p:nvGrpSpPr>
        <p:cNvPr id="1849" name="Shape 1849"/>
        <p:cNvGrpSpPr/>
        <p:nvPr/>
      </p:nvGrpSpPr>
      <p:grpSpPr>
        <a:xfrm>
          <a:off x="0" y="0"/>
          <a:ext cx="0" cy="0"/>
          <a:chOff x="0" y="0"/>
          <a:chExt cx="0" cy="0"/>
        </a:xfrm>
      </p:grpSpPr>
      <p:sp>
        <p:nvSpPr>
          <p:cNvPr id="1850" name="Shape 1850"/>
          <p:cNvSpPr txBox="1"/>
          <p:nvPr>
            <p:ph idx="1" type="body"/>
          </p:nvPr>
        </p:nvSpPr>
        <p:spPr>
          <a:xfrm>
            <a:off x="692583" y="1502020"/>
            <a:ext cx="7758899" cy="3087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51" name="Shape 1851"/>
          <p:cNvSpPr txBox="1"/>
          <p:nvPr>
            <p:ph idx="2"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52" name="Shape 1852"/>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p:bg>
      <p:bgPr>
        <a:solidFill>
          <a:srgbClr val="FEFDFD"/>
        </a:solidFill>
      </p:bgPr>
    </p:bg>
    <p:spTree>
      <p:nvGrpSpPr>
        <p:cNvPr id="1853" name="Shape 1853"/>
        <p:cNvGrpSpPr/>
        <p:nvPr/>
      </p:nvGrpSpPr>
      <p:grpSpPr>
        <a:xfrm>
          <a:off x="0" y="0"/>
          <a:ext cx="0" cy="0"/>
          <a:chOff x="0" y="0"/>
          <a:chExt cx="0" cy="0"/>
        </a:xfrm>
      </p:grpSpPr>
      <p:sp>
        <p:nvSpPr>
          <p:cNvPr id="1854" name="Shape 1854"/>
          <p:cNvSpPr txBox="1"/>
          <p:nvPr>
            <p:ph idx="1" type="body"/>
          </p:nvPr>
        </p:nvSpPr>
        <p:spPr>
          <a:xfrm>
            <a:off x="664959" y="614869"/>
            <a:ext cx="7346099" cy="4476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14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55" name="Shape 1855"/>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graphicFrame>
        <p:nvGraphicFramePr>
          <p:cNvPr id="1856" name="Shape 1856"/>
          <p:cNvGraphicFramePr/>
          <p:nvPr/>
        </p:nvGraphicFramePr>
        <p:xfrm>
          <a:off x="692757" y="1247097"/>
          <a:ext cx="3000000" cy="3000000"/>
        </p:xfrm>
        <a:graphic>
          <a:graphicData uri="http://schemas.openxmlformats.org/drawingml/2006/table">
            <a:tbl>
              <a:tblPr>
                <a:noFill/>
                <a:tableStyleId>{42E10B30-46E5-4211-915B-2775F19F5AFA}</a:tableStyleId>
              </a:tblPr>
              <a:tblGrid>
                <a:gridCol w="1063600"/>
                <a:gridCol w="2231975"/>
                <a:gridCol w="4324425"/>
              </a:tblGrid>
              <a:tr h="244475">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Time</a:t>
                      </a:r>
                    </a:p>
                  </a:txBody>
                  <a:tcPr marT="57150" marB="57150" marR="57150" marL="57150" anchor="ctr">
                    <a:lnL cap="flat" cmpd="sng" w="9525">
                      <a:solidFill>
                        <a:srgbClr val="000000"/>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Activity</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800" u="none" cap="none" strike="noStrike">
                          <a:solidFill>
                            <a:srgbClr val="FEFDFD"/>
                          </a:solidFill>
                          <a:latin typeface="Helvetica Neue"/>
                          <a:ea typeface="Helvetica Neue"/>
                          <a:cs typeface="Helvetica Neue"/>
                          <a:sym typeface="Helvetica Neue"/>
                        </a:rPr>
                        <a:t>Objective</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9:00–10:00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Introductions &amp; Icebreaker</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Better understand roles and objectives and discuss success and risks.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10:00–11:00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Values Discuss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Align around guiding principles to inform our visual design exploration.</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11:00–12:00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Mood Board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Gallery Walk</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Group and sort imagery into potential design directions. </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12:00–1:00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Lunch /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Review Analogous Space</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Evaluate materials produced by consultancies similar to 18F.</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1:00–3:00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Direction Exploration Sprint</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Individually explore a potential direction that embodies our principles.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3:00–4:00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Review and Discuss Progress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What’s working and not? What should we move forward?</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394150">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4:00–5:00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Next Steps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Divide and conquer. Plan for day 2.</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r>
            </a:tbl>
          </a:graphicData>
        </a:graphic>
      </p:graphicFrame>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 Image 1/2">
    <p:bg>
      <p:bgPr>
        <a:solidFill>
          <a:srgbClr val="1C304A"/>
        </a:solidFill>
      </p:bgPr>
    </p:bg>
    <p:spTree>
      <p:nvGrpSpPr>
        <p:cNvPr id="1857" name="Shape 1857"/>
        <p:cNvGrpSpPr/>
        <p:nvPr/>
      </p:nvGrpSpPr>
      <p:grpSpPr>
        <a:xfrm>
          <a:off x="0" y="0"/>
          <a:ext cx="0" cy="0"/>
          <a:chOff x="0" y="0"/>
          <a:chExt cx="0" cy="0"/>
        </a:xfrm>
      </p:grpSpPr>
      <p:sp>
        <p:nvSpPr>
          <p:cNvPr id="1858" name="Shape 1858"/>
          <p:cNvSpPr/>
          <p:nvPr>
            <p:ph idx="2" type="pic"/>
          </p:nvPr>
        </p:nvSpPr>
        <p:spPr>
          <a:xfrm flipH="1">
            <a:off x="4576825" y="-26882"/>
            <a:ext cx="4573500" cy="5197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59" name="Shape 1859"/>
          <p:cNvSpPr txBox="1"/>
          <p:nvPr>
            <p:ph idx="1" type="body"/>
          </p:nvPr>
        </p:nvSpPr>
        <p:spPr>
          <a:xfrm>
            <a:off x="664959" y="614869"/>
            <a:ext cx="30132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60" name="Shape 1860"/>
          <p:cNvSpPr txBox="1"/>
          <p:nvPr>
            <p:ph idx="3" type="body"/>
          </p:nvPr>
        </p:nvSpPr>
        <p:spPr>
          <a:xfrm>
            <a:off x="669721" y="945387"/>
            <a:ext cx="30038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61" name="Shape 1861"/>
          <p:cNvSpPr txBox="1"/>
          <p:nvPr>
            <p:ph idx="4" type="body"/>
          </p:nvPr>
        </p:nvSpPr>
        <p:spPr>
          <a:xfrm>
            <a:off x="686182" y="4349319"/>
            <a:ext cx="2988899"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62" name="Shape 1862"/>
          <p:cNvSpPr txBox="1"/>
          <p:nvPr>
            <p:ph idx="5" type="body"/>
          </p:nvPr>
        </p:nvSpPr>
        <p:spPr>
          <a:xfrm>
            <a:off x="677116" y="1850822"/>
            <a:ext cx="2988899" cy="218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63" name="Shape 186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Photo">
    <p:bg>
      <p:bgPr>
        <a:solidFill>
          <a:srgbClr val="FEFDFD"/>
        </a:solidFill>
      </p:bgPr>
    </p:bg>
    <p:spTree>
      <p:nvGrpSpPr>
        <p:cNvPr id="1864" name="Shape 1864"/>
        <p:cNvGrpSpPr/>
        <p:nvPr/>
      </p:nvGrpSpPr>
      <p:grpSpPr>
        <a:xfrm>
          <a:off x="0" y="0"/>
          <a:ext cx="0" cy="0"/>
          <a:chOff x="0" y="0"/>
          <a:chExt cx="0" cy="0"/>
        </a:xfrm>
      </p:grpSpPr>
      <p:sp>
        <p:nvSpPr>
          <p:cNvPr id="1865" name="Shape 1865"/>
          <p:cNvSpPr/>
          <p:nvPr>
            <p:ph idx="2" type="pic"/>
          </p:nvPr>
        </p:nvSpPr>
        <p:spPr>
          <a:xfrm>
            <a:off x="-9165" y="-7586"/>
            <a:ext cx="9162300" cy="5158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66" name="Shape 1866"/>
          <p:cNvSpPr/>
          <p:nvPr/>
        </p:nvSpPr>
        <p:spPr>
          <a:xfrm>
            <a:off x="4954209" y="3730636"/>
            <a:ext cx="2799900" cy="576300"/>
          </a:xfrm>
          <a:prstGeom prst="rect">
            <a:avLst/>
          </a:prstGeom>
          <a:noFill/>
          <a:ln>
            <a:noFill/>
          </a:ln>
        </p:spPr>
        <p:txBody>
          <a:bodyPr anchorCtr="0" anchor="t" bIns="0" lIns="0" rIns="0" tIns="0">
            <a:noAutofit/>
          </a:bodyPr>
          <a:lstStyle/>
          <a:p>
            <a:pPr indent="0" lvl="0" marL="0" marR="0" rtl="0" algn="l">
              <a:lnSpc>
                <a:spcPct val="80000"/>
              </a:lnSpc>
              <a:spcBef>
                <a:spcPts val="0"/>
              </a:spcBef>
              <a:spcAft>
                <a:spcPts val="0"/>
              </a:spcAft>
              <a:buClr>
                <a:srgbClr val="1C304A"/>
              </a:buClr>
              <a:buSzPct val="25000"/>
              <a:buFont typeface="Helvetica Neue"/>
              <a:buNone/>
            </a:pPr>
            <a:r>
              <a:rPr b="1" i="0" lang="en" sz="3800" u="none" cap="none" strike="noStrike">
                <a:solidFill>
                  <a:srgbClr val="1C304A"/>
                </a:solidFill>
                <a:latin typeface="Helvetica Neue"/>
                <a:ea typeface="Helvetica Neue"/>
                <a:cs typeface="Helvetica Neue"/>
                <a:sym typeface="Helvetica Neue"/>
              </a:rPr>
              <a:t>We are 18F!</a:t>
            </a:r>
          </a:p>
        </p:txBody>
      </p:sp>
      <p:sp>
        <p:nvSpPr>
          <p:cNvPr id="1867" name="Shape 1867"/>
          <p:cNvSpPr txBox="1"/>
          <p:nvPr>
            <p:ph idx="1" type="body"/>
          </p:nvPr>
        </p:nvSpPr>
        <p:spPr>
          <a:xfrm>
            <a:off x="4661551" y="3432968"/>
            <a:ext cx="3794100" cy="1029300"/>
          </a:xfrm>
          <a:prstGeom prst="rect">
            <a:avLst/>
          </a:prstGeom>
          <a:solidFill>
            <a:srgbClr val="00CFFF"/>
          </a:solid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68" name="Shape 186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Text">
    <p:bg>
      <p:bgPr>
        <a:solidFill>
          <a:srgbClr val="1C304A"/>
        </a:solidFill>
      </p:bgPr>
    </p:bg>
    <p:spTree>
      <p:nvGrpSpPr>
        <p:cNvPr id="1869" name="Shape 1869"/>
        <p:cNvGrpSpPr/>
        <p:nvPr/>
      </p:nvGrpSpPr>
      <p:grpSpPr>
        <a:xfrm>
          <a:off x="0" y="0"/>
          <a:ext cx="0" cy="0"/>
          <a:chOff x="0" y="0"/>
          <a:chExt cx="0" cy="0"/>
        </a:xfrm>
      </p:grpSpPr>
      <p:sp>
        <p:nvSpPr>
          <p:cNvPr id="1870" name="Shape 1870"/>
          <p:cNvSpPr txBox="1"/>
          <p:nvPr>
            <p:ph idx="1" type="body"/>
          </p:nvPr>
        </p:nvSpPr>
        <p:spPr>
          <a:xfrm>
            <a:off x="657225" y="1200150"/>
            <a:ext cx="7273799" cy="1679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71" name="Shape 1871"/>
          <p:cNvSpPr txBox="1"/>
          <p:nvPr>
            <p:ph idx="2" type="body"/>
          </p:nvPr>
        </p:nvSpPr>
        <p:spPr>
          <a:xfrm>
            <a:off x="668741" y="3999997"/>
            <a:ext cx="3238499" cy="51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872" name="Shape 1872"/>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1873" name="Shape 187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rtners">
    <p:bg>
      <p:bgPr>
        <a:solidFill>
          <a:srgbClr val="FEFDFD"/>
        </a:solidFill>
      </p:bgPr>
    </p:bg>
    <p:spTree>
      <p:nvGrpSpPr>
        <p:cNvPr id="1874" name="Shape 1874"/>
        <p:cNvGrpSpPr/>
        <p:nvPr/>
      </p:nvGrpSpPr>
      <p:grpSpPr>
        <a:xfrm>
          <a:off x="0" y="0"/>
          <a:ext cx="0" cy="0"/>
          <a:chOff x="0" y="0"/>
          <a:chExt cx="0" cy="0"/>
        </a:xfrm>
      </p:grpSpPr>
      <p:sp>
        <p:nvSpPr>
          <p:cNvPr id="1875" name="Shape 1875"/>
          <p:cNvSpPr txBox="1"/>
          <p:nvPr>
            <p:ph idx="1" type="body"/>
          </p:nvPr>
        </p:nvSpPr>
        <p:spPr>
          <a:xfrm>
            <a:off x="671453" y="644831"/>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1876" name="Shape 1876"/>
          <p:cNvSpPr/>
          <p:nvPr>
            <p:ph idx="2" type="pic"/>
          </p:nvPr>
        </p:nvSpPr>
        <p:spPr>
          <a:xfrm>
            <a:off x="4806048" y="1648674"/>
            <a:ext cx="2156999" cy="2156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1877" name="Shape 1877"/>
          <p:cNvPicPr preferRelativeResize="0"/>
          <p:nvPr/>
        </p:nvPicPr>
        <p:blipFill rotWithShape="1">
          <a:blip r:embed="rId2">
            <a:alphaModFix/>
          </a:blip>
          <a:srcRect b="0" l="0" r="0" t="0"/>
          <a:stretch/>
        </p:blipFill>
        <p:spPr>
          <a:xfrm>
            <a:off x="2080404" y="1747032"/>
            <a:ext cx="1960200" cy="1960200"/>
          </a:xfrm>
          <a:prstGeom prst="rect">
            <a:avLst/>
          </a:prstGeom>
          <a:noFill/>
          <a:ln>
            <a:noFill/>
          </a:ln>
        </p:spPr>
      </p:pic>
      <p:sp>
        <p:nvSpPr>
          <p:cNvPr id="1878" name="Shape 187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Logo">
    <p:spTree>
      <p:nvGrpSpPr>
        <p:cNvPr id="1879" name="Shape 1879"/>
        <p:cNvGrpSpPr/>
        <p:nvPr/>
      </p:nvGrpSpPr>
      <p:grpSpPr>
        <a:xfrm>
          <a:off x="0" y="0"/>
          <a:ext cx="0" cy="0"/>
          <a:chOff x="0" y="0"/>
          <a:chExt cx="0" cy="0"/>
        </a:xfrm>
      </p:grpSpPr>
      <p:pic>
        <p:nvPicPr>
          <p:cNvPr id="1880" name="Shape 1880"/>
          <p:cNvPicPr preferRelativeResize="0"/>
          <p:nvPr/>
        </p:nvPicPr>
        <p:blipFill rotWithShape="1">
          <a:blip r:embed="rId2">
            <a:alphaModFix/>
          </a:blip>
          <a:srcRect b="0" l="0" r="0" t="0"/>
          <a:stretch/>
        </p:blipFill>
        <p:spPr>
          <a:xfrm>
            <a:off x="4111515" y="2082690"/>
            <a:ext cx="921000" cy="921000"/>
          </a:xfrm>
          <a:prstGeom prst="rect">
            <a:avLst/>
          </a:prstGeom>
          <a:noFill/>
          <a:ln>
            <a:noFill/>
          </a:ln>
        </p:spPr>
      </p:pic>
      <p:sp>
        <p:nvSpPr>
          <p:cNvPr id="1881" name="Shape 1881"/>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FEFDFD"/>
        </a:solidFill>
      </p:bgPr>
    </p:bg>
    <p:spTree>
      <p:nvGrpSpPr>
        <p:cNvPr id="1882" name="Shape 1882"/>
        <p:cNvGrpSpPr/>
        <p:nvPr/>
      </p:nvGrpSpPr>
      <p:grpSpPr>
        <a:xfrm>
          <a:off x="0" y="0"/>
          <a:ext cx="0" cy="0"/>
          <a:chOff x="0" y="0"/>
          <a:chExt cx="0" cy="0"/>
        </a:xfrm>
      </p:grpSpPr>
      <p:sp>
        <p:nvSpPr>
          <p:cNvPr id="1883" name="Shape 188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1">
    <p:spTree>
      <p:nvGrpSpPr>
        <p:cNvPr id="201" name="Shape 201"/>
        <p:cNvGrpSpPr/>
        <p:nvPr/>
      </p:nvGrpSpPr>
      <p:grpSpPr>
        <a:xfrm>
          <a:off x="0" y="0"/>
          <a:ext cx="0" cy="0"/>
          <a:chOff x="0" y="0"/>
          <a:chExt cx="0" cy="0"/>
        </a:xfrm>
      </p:grpSpPr>
      <p:sp>
        <p:nvSpPr>
          <p:cNvPr id="202" name="Shape 202"/>
          <p:cNvSpPr txBox="1"/>
          <p:nvPr>
            <p:ph type="ctrTitle"/>
          </p:nvPr>
        </p:nvSpPr>
        <p:spPr>
          <a:xfrm>
            <a:off x="311708" y="744575"/>
            <a:ext cx="8520599" cy="2052599"/>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203" name="Shape 203"/>
          <p:cNvSpPr txBox="1"/>
          <p:nvPr>
            <p:ph idx="1" type="subTitle"/>
          </p:nvPr>
        </p:nvSpPr>
        <p:spPr>
          <a:xfrm>
            <a:off x="311700" y="2834125"/>
            <a:ext cx="8520599"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204" name="Shape 20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1">
    <p:spTree>
      <p:nvGrpSpPr>
        <p:cNvPr id="1884" name="Shape 1884"/>
        <p:cNvGrpSpPr/>
        <p:nvPr/>
      </p:nvGrpSpPr>
      <p:grpSpPr>
        <a:xfrm>
          <a:off x="0" y="0"/>
          <a:ext cx="0" cy="0"/>
          <a:chOff x="0" y="0"/>
          <a:chExt cx="0" cy="0"/>
        </a:xfrm>
      </p:grpSpPr>
      <p:sp>
        <p:nvSpPr>
          <p:cNvPr id="1885" name="Shape 1885"/>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886" name="Shape 1886"/>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887" name="Shape 1887"/>
          <p:cNvSpPr txBox="1"/>
          <p:nvPr>
            <p:ph type="ctrTitle"/>
          </p:nvPr>
        </p:nvSpPr>
        <p:spPr>
          <a:xfrm>
            <a:off x="390525" y="1819275"/>
            <a:ext cx="8222100" cy="933599"/>
          </a:xfrm>
          <a:prstGeom prst="rect">
            <a:avLst/>
          </a:prstGeom>
        </p:spPr>
        <p:txBody>
          <a:bodyPr anchorCtr="0" anchor="b" bIns="34275" lIns="34275" rIns="34275" tIns="3427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888" name="Shape 1888"/>
          <p:cNvSpPr txBox="1"/>
          <p:nvPr>
            <p:ph idx="1" type="subTitle"/>
          </p:nvPr>
        </p:nvSpPr>
        <p:spPr>
          <a:xfrm>
            <a:off x="390525" y="2789130"/>
            <a:ext cx="8222100" cy="432899"/>
          </a:xfrm>
          <a:prstGeom prst="rect">
            <a:avLst/>
          </a:prstGeom>
        </p:spPr>
        <p:txBody>
          <a:bodyPr anchorCtr="0" anchor="t" bIns="34275" lIns="34275" rIns="34275" tIns="3427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1889" name="Shape 1889"/>
          <p:cNvSpPr txBox="1"/>
          <p:nvPr>
            <p:ph idx="12" type="sldNum"/>
          </p:nvPr>
        </p:nvSpPr>
        <p:spPr>
          <a:xfrm>
            <a:off x="8523541" y="4695623"/>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Bullets 2 1 1 1">
    <p:bg>
      <p:bgPr>
        <a:solidFill>
          <a:srgbClr val="FFFFFF"/>
        </a:solidFill>
      </p:bgPr>
    </p:bg>
    <p:spTree>
      <p:nvGrpSpPr>
        <p:cNvPr id="1890" name="Shape 1890"/>
        <p:cNvGrpSpPr/>
        <p:nvPr/>
      </p:nvGrpSpPr>
      <p:grpSpPr>
        <a:xfrm>
          <a:off x="0" y="0"/>
          <a:ext cx="0" cy="0"/>
          <a:chOff x="0" y="0"/>
          <a:chExt cx="0" cy="0"/>
        </a:xfrm>
      </p:grpSpPr>
      <p:sp>
        <p:nvSpPr>
          <p:cNvPr id="1891" name="Shape 1891"/>
          <p:cNvSpPr txBox="1"/>
          <p:nvPr>
            <p:ph idx="12" type="sldNum"/>
          </p:nvPr>
        </p:nvSpPr>
        <p:spPr>
          <a:xfrm>
            <a:off x="8472450" y="4765388"/>
            <a:ext cx="548699" cy="2619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sz="600">
                <a:solidFill>
                  <a:srgbClr val="000000"/>
                </a:solidFill>
              </a:rPr>
              <a:t>‹#›</a:t>
            </a:fld>
          </a:p>
        </p:txBody>
      </p:sp>
      <p:sp>
        <p:nvSpPr>
          <p:cNvPr id="1892" name="Shape 1892"/>
          <p:cNvSpPr txBox="1"/>
          <p:nvPr>
            <p:ph type="ctrTitle"/>
          </p:nvPr>
        </p:nvSpPr>
        <p:spPr>
          <a:xfrm>
            <a:off x="718661" y="614726"/>
            <a:ext cx="7386599" cy="844199"/>
          </a:xfrm>
          <a:prstGeom prst="rect">
            <a:avLst/>
          </a:prstGeom>
        </p:spPr>
        <p:txBody>
          <a:bodyPr anchorCtr="0" anchor="t" bIns="34275" lIns="34275" rIns="34275" tIns="3427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893" name="Shape 1893"/>
          <p:cNvSpPr txBox="1"/>
          <p:nvPr>
            <p:ph idx="1" type="subTitle"/>
          </p:nvPr>
        </p:nvSpPr>
        <p:spPr>
          <a:xfrm>
            <a:off x="718647" y="292250"/>
            <a:ext cx="5017500" cy="667499"/>
          </a:xfrm>
          <a:prstGeom prst="rect">
            <a:avLst/>
          </a:prstGeom>
        </p:spPr>
        <p:txBody>
          <a:bodyPr anchorCtr="0" anchor="ctr" bIns="34275" lIns="34275" rIns="34275" tIns="3427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894" name="Shape 1894"/>
          <p:cNvSpPr txBox="1"/>
          <p:nvPr>
            <p:ph idx="2" type="body"/>
          </p:nvPr>
        </p:nvSpPr>
        <p:spPr>
          <a:xfrm>
            <a:off x="8735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895" name="Shape 1895"/>
          <p:cNvSpPr txBox="1"/>
          <p:nvPr>
            <p:ph idx="3" type="body"/>
          </p:nvPr>
        </p:nvSpPr>
        <p:spPr>
          <a:xfrm>
            <a:off x="24037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896" name="Shape 1896"/>
          <p:cNvSpPr txBox="1"/>
          <p:nvPr>
            <p:ph idx="4" type="body"/>
          </p:nvPr>
        </p:nvSpPr>
        <p:spPr>
          <a:xfrm>
            <a:off x="39339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897" name="Shape 1897"/>
          <p:cNvSpPr txBox="1"/>
          <p:nvPr>
            <p:ph idx="5" type="body"/>
          </p:nvPr>
        </p:nvSpPr>
        <p:spPr>
          <a:xfrm>
            <a:off x="5464138" y="3007750"/>
            <a:ext cx="2768700"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1898" name="Shape 1898"/>
        <p:cNvGrpSpPr/>
        <p:nvPr/>
      </p:nvGrpSpPr>
      <p:grpSpPr>
        <a:xfrm>
          <a:off x="0" y="0"/>
          <a:ext cx="0" cy="0"/>
          <a:chOff x="0" y="0"/>
          <a:chExt cx="0" cy="0"/>
        </a:xfrm>
      </p:grpSpPr>
      <p:sp>
        <p:nvSpPr>
          <p:cNvPr id="1899" name="Shape 1899"/>
          <p:cNvSpPr txBox="1"/>
          <p:nvPr>
            <p:ph type="ctrTitle"/>
          </p:nvPr>
        </p:nvSpPr>
        <p:spPr>
          <a:xfrm>
            <a:off x="311708" y="744575"/>
            <a:ext cx="8520599" cy="2052599"/>
          </a:xfrm>
          <a:prstGeom prst="rect">
            <a:avLst/>
          </a:prstGeom>
        </p:spPr>
        <p:txBody>
          <a:bodyPr anchorCtr="0" anchor="b" bIns="34275" lIns="34275" rIns="34275" tIns="3427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900" name="Shape 1900"/>
          <p:cNvSpPr txBox="1"/>
          <p:nvPr>
            <p:ph idx="1" type="subTitle"/>
          </p:nvPr>
        </p:nvSpPr>
        <p:spPr>
          <a:xfrm>
            <a:off x="311700" y="2834125"/>
            <a:ext cx="8520599" cy="792600"/>
          </a:xfrm>
          <a:prstGeom prst="rect">
            <a:avLst/>
          </a:prstGeom>
        </p:spPr>
        <p:txBody>
          <a:bodyPr anchorCtr="0" anchor="t" bIns="34275" lIns="34275" rIns="34275" tIns="3427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901" name="Shape 1901"/>
          <p:cNvSpPr txBox="1"/>
          <p:nvPr>
            <p:ph idx="12" type="sldNum"/>
          </p:nvPr>
        </p:nvSpPr>
        <p:spPr>
          <a:xfrm>
            <a:off x="8472457" y="4663216"/>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1">
    <p:spTree>
      <p:nvGrpSpPr>
        <p:cNvPr id="1902" name="Shape 1902"/>
        <p:cNvGrpSpPr/>
        <p:nvPr/>
      </p:nvGrpSpPr>
      <p:grpSpPr>
        <a:xfrm>
          <a:off x="0" y="0"/>
          <a:ext cx="0" cy="0"/>
          <a:chOff x="0" y="0"/>
          <a:chExt cx="0" cy="0"/>
        </a:xfrm>
      </p:grpSpPr>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for Presentation">
    <p:bg>
      <p:bgPr>
        <a:solidFill>
          <a:srgbClr val="1C304A"/>
        </a:solidFill>
      </p:bgPr>
    </p:bg>
    <p:spTree>
      <p:nvGrpSpPr>
        <p:cNvPr id="1907" name="Shape 1907"/>
        <p:cNvGrpSpPr/>
        <p:nvPr/>
      </p:nvGrpSpPr>
      <p:grpSpPr>
        <a:xfrm>
          <a:off x="0" y="0"/>
          <a:ext cx="0" cy="0"/>
          <a:chOff x="0" y="0"/>
          <a:chExt cx="0" cy="0"/>
        </a:xfrm>
      </p:grpSpPr>
      <p:sp>
        <p:nvSpPr>
          <p:cNvPr id="1908" name="Shape 1908"/>
          <p:cNvSpPr txBox="1"/>
          <p:nvPr>
            <p:ph type="ctrTitle"/>
          </p:nvPr>
        </p:nvSpPr>
        <p:spPr>
          <a:xfrm>
            <a:off x="718450" y="525012"/>
            <a:ext cx="7386599" cy="1651799"/>
          </a:xfrm>
          <a:prstGeom prst="rect">
            <a:avLst/>
          </a:prstGeom>
        </p:spPr>
        <p:txBody>
          <a:bodyPr anchorCtr="0" anchor="t" bIns="91425" lIns="91425" rIns="91425" tIns="91425"/>
          <a:lstStyle>
            <a:lvl1pPr lvl="0" rtl="0">
              <a:spcBef>
                <a:spcPts val="0"/>
              </a:spcBef>
              <a:buClr>
                <a:srgbClr val="00CFFF"/>
              </a:buClr>
              <a:buSzPct val="100000"/>
              <a:defRPr b="1" sz="5000">
                <a:solidFill>
                  <a:srgbClr val="00CFFF"/>
                </a:solidFill>
              </a:defRPr>
            </a:lvl1pPr>
            <a:lvl2pPr lvl="1" rtl="0" algn="ctr">
              <a:spcBef>
                <a:spcPts val="0"/>
              </a:spcBef>
              <a:buSzPct val="100000"/>
              <a:defRPr sz="5000"/>
            </a:lvl2pPr>
            <a:lvl3pPr lvl="2" rtl="0" algn="ctr">
              <a:spcBef>
                <a:spcPts val="0"/>
              </a:spcBef>
              <a:buSzPct val="100000"/>
              <a:defRPr sz="5000"/>
            </a:lvl3pPr>
            <a:lvl4pPr lvl="3" rtl="0" algn="ctr">
              <a:spcBef>
                <a:spcPts val="0"/>
              </a:spcBef>
              <a:buSzPct val="100000"/>
              <a:defRPr sz="5000"/>
            </a:lvl4pPr>
            <a:lvl5pPr lvl="4" rtl="0" algn="ctr">
              <a:spcBef>
                <a:spcPts val="0"/>
              </a:spcBef>
              <a:buSzPct val="100000"/>
              <a:defRPr sz="5000"/>
            </a:lvl5pPr>
            <a:lvl6pPr lvl="5" rtl="0" algn="ctr">
              <a:spcBef>
                <a:spcPts val="0"/>
              </a:spcBef>
              <a:buSzPct val="100000"/>
              <a:defRPr sz="5000"/>
            </a:lvl6pPr>
            <a:lvl7pPr lvl="6" rtl="0" algn="ctr">
              <a:spcBef>
                <a:spcPts val="0"/>
              </a:spcBef>
              <a:buSzPct val="100000"/>
              <a:defRPr sz="5000"/>
            </a:lvl7pPr>
            <a:lvl8pPr lvl="7" rtl="0" algn="ctr">
              <a:spcBef>
                <a:spcPts val="0"/>
              </a:spcBef>
              <a:buSzPct val="100000"/>
              <a:defRPr sz="5000"/>
            </a:lvl8pPr>
            <a:lvl9pPr lvl="8" rtl="0" algn="ctr">
              <a:spcBef>
                <a:spcPts val="0"/>
              </a:spcBef>
              <a:buSzPct val="100000"/>
              <a:defRPr sz="5000"/>
            </a:lvl9pPr>
          </a:lstStyle>
          <a:p/>
        </p:txBody>
      </p:sp>
      <p:sp>
        <p:nvSpPr>
          <p:cNvPr id="1909" name="Shape 1909"/>
          <p:cNvSpPr txBox="1"/>
          <p:nvPr>
            <p:ph idx="1" type="subTitle"/>
          </p:nvPr>
        </p:nvSpPr>
        <p:spPr>
          <a:xfrm>
            <a:off x="735280" y="2270704"/>
            <a:ext cx="4389299" cy="792600"/>
          </a:xfrm>
          <a:prstGeom prst="rect">
            <a:avLst/>
          </a:prstGeom>
        </p:spPr>
        <p:txBody>
          <a:bodyPr anchorCtr="0" anchor="t" bIns="91425" lIns="91425" rIns="91425" tIns="91425"/>
          <a:lstStyle>
            <a:lvl1pPr lvl="0" rtl="0">
              <a:lnSpc>
                <a:spcPct val="100000"/>
              </a:lnSpc>
              <a:spcBef>
                <a:spcPts val="0"/>
              </a:spcBef>
              <a:spcAft>
                <a:spcPts val="0"/>
              </a:spcAft>
              <a:buClr>
                <a:srgbClr val="00CFFF"/>
              </a:buClr>
              <a:buSzPct val="100000"/>
              <a:buNone/>
              <a:defRPr sz="1400">
                <a:solidFill>
                  <a:srgbClr val="00CFFF"/>
                </a:solidFill>
              </a:defRPr>
            </a:lvl1pPr>
            <a:lvl2pPr lvl="1" rtl="0">
              <a:lnSpc>
                <a:spcPct val="100000"/>
              </a:lnSpc>
              <a:spcBef>
                <a:spcPts val="0"/>
              </a:spcBef>
              <a:spcAft>
                <a:spcPts val="0"/>
              </a:spcAft>
              <a:buClr>
                <a:srgbClr val="206E7C"/>
              </a:buClr>
              <a:buNone/>
              <a:defRPr>
                <a:solidFill>
                  <a:srgbClr val="206E7C"/>
                </a:solidFill>
              </a:defRPr>
            </a:lvl2pPr>
            <a:lvl3pPr lvl="2" rtl="0">
              <a:lnSpc>
                <a:spcPct val="100000"/>
              </a:lnSpc>
              <a:spcBef>
                <a:spcPts val="0"/>
              </a:spcBef>
              <a:spcAft>
                <a:spcPts val="0"/>
              </a:spcAft>
              <a:buClr>
                <a:srgbClr val="206E7C"/>
              </a:buClr>
              <a:buNone/>
              <a:defRPr>
                <a:solidFill>
                  <a:srgbClr val="206E7C"/>
                </a:solidFill>
              </a:defRPr>
            </a:lvl3pPr>
            <a:lvl4pPr lvl="3" rtl="0">
              <a:lnSpc>
                <a:spcPct val="100000"/>
              </a:lnSpc>
              <a:spcBef>
                <a:spcPts val="0"/>
              </a:spcBef>
              <a:spcAft>
                <a:spcPts val="0"/>
              </a:spcAft>
              <a:buClr>
                <a:srgbClr val="206E7C"/>
              </a:buClr>
              <a:buNone/>
              <a:defRPr>
                <a:solidFill>
                  <a:srgbClr val="206E7C"/>
                </a:solidFill>
              </a:defRPr>
            </a:lvl4pPr>
            <a:lvl5pPr lvl="4" rtl="0">
              <a:lnSpc>
                <a:spcPct val="100000"/>
              </a:lnSpc>
              <a:spcBef>
                <a:spcPts val="0"/>
              </a:spcBef>
              <a:spcAft>
                <a:spcPts val="0"/>
              </a:spcAft>
              <a:buClr>
                <a:srgbClr val="206E7C"/>
              </a:buClr>
              <a:buNone/>
              <a:defRPr>
                <a:solidFill>
                  <a:srgbClr val="206E7C"/>
                </a:solidFill>
              </a:defRPr>
            </a:lvl5pPr>
            <a:lvl6pPr lvl="5" rtl="0">
              <a:lnSpc>
                <a:spcPct val="100000"/>
              </a:lnSpc>
              <a:spcBef>
                <a:spcPts val="0"/>
              </a:spcBef>
              <a:spcAft>
                <a:spcPts val="0"/>
              </a:spcAft>
              <a:buClr>
                <a:srgbClr val="206E7C"/>
              </a:buClr>
              <a:buNone/>
              <a:defRPr>
                <a:solidFill>
                  <a:srgbClr val="206E7C"/>
                </a:solidFill>
              </a:defRPr>
            </a:lvl6pPr>
            <a:lvl7pPr lvl="6" rtl="0">
              <a:lnSpc>
                <a:spcPct val="100000"/>
              </a:lnSpc>
              <a:spcBef>
                <a:spcPts val="0"/>
              </a:spcBef>
              <a:spcAft>
                <a:spcPts val="0"/>
              </a:spcAft>
              <a:buClr>
                <a:srgbClr val="206E7C"/>
              </a:buClr>
              <a:buNone/>
              <a:defRPr>
                <a:solidFill>
                  <a:srgbClr val="206E7C"/>
                </a:solidFill>
              </a:defRPr>
            </a:lvl7pPr>
            <a:lvl8pPr lvl="7" rtl="0">
              <a:lnSpc>
                <a:spcPct val="100000"/>
              </a:lnSpc>
              <a:spcBef>
                <a:spcPts val="0"/>
              </a:spcBef>
              <a:spcAft>
                <a:spcPts val="0"/>
              </a:spcAft>
              <a:buClr>
                <a:srgbClr val="206E7C"/>
              </a:buClr>
              <a:buNone/>
              <a:defRPr>
                <a:solidFill>
                  <a:srgbClr val="206E7C"/>
                </a:solidFill>
              </a:defRPr>
            </a:lvl8pPr>
            <a:lvl9pPr lvl="8" rtl="0">
              <a:lnSpc>
                <a:spcPct val="100000"/>
              </a:lnSpc>
              <a:spcBef>
                <a:spcPts val="0"/>
              </a:spcBef>
              <a:spcAft>
                <a:spcPts val="0"/>
              </a:spcAft>
              <a:buClr>
                <a:srgbClr val="206E7C"/>
              </a:buClr>
              <a:buNone/>
              <a:defRPr>
                <a:solidFill>
                  <a:srgbClr val="206E7C"/>
                </a:solidFill>
              </a:defRPr>
            </a:lvl9pPr>
          </a:lstStyle>
          <a:p/>
        </p:txBody>
      </p:sp>
      <p:sp>
        <p:nvSpPr>
          <p:cNvPr id="1910" name="Shape 1910"/>
          <p:cNvSpPr txBox="1"/>
          <p:nvPr>
            <p:ph idx="2" type="subTitle"/>
          </p:nvPr>
        </p:nvSpPr>
        <p:spPr>
          <a:xfrm>
            <a:off x="1190575" y="4444054"/>
            <a:ext cx="2736000" cy="261900"/>
          </a:xfrm>
          <a:prstGeom prst="rect">
            <a:avLst/>
          </a:prstGeom>
        </p:spPr>
        <p:txBody>
          <a:bodyPr anchorCtr="0" anchor="t" bIns="91425" lIns="91425" rIns="91425" tIns="91425"/>
          <a:lstStyle>
            <a:lvl1pPr lvl="0" rtl="0">
              <a:spcBef>
                <a:spcPts val="0"/>
              </a:spcBef>
              <a:buNone/>
              <a:defRPr sz="8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pic>
        <p:nvPicPr>
          <p:cNvPr id="1911" name="Shape 1911"/>
          <p:cNvPicPr preferRelativeResize="0"/>
          <p:nvPr/>
        </p:nvPicPr>
        <p:blipFill>
          <a:blip r:embed="rId2">
            <a:alphaModFix/>
          </a:blip>
          <a:stretch>
            <a:fillRect/>
          </a:stretch>
        </p:blipFill>
        <p:spPr>
          <a:xfrm>
            <a:off x="825509" y="4438374"/>
            <a:ext cx="329349" cy="329349"/>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Title for Print">
    <p:bg>
      <p:bgPr>
        <a:solidFill>
          <a:srgbClr val="FFFFFF"/>
        </a:solidFill>
      </p:bgPr>
    </p:bg>
    <p:spTree>
      <p:nvGrpSpPr>
        <p:cNvPr id="1912" name="Shape 1912"/>
        <p:cNvGrpSpPr/>
        <p:nvPr/>
      </p:nvGrpSpPr>
      <p:grpSpPr>
        <a:xfrm>
          <a:off x="0" y="0"/>
          <a:ext cx="0" cy="0"/>
          <a:chOff x="0" y="0"/>
          <a:chExt cx="0" cy="0"/>
        </a:xfrm>
      </p:grpSpPr>
      <p:sp>
        <p:nvSpPr>
          <p:cNvPr id="1913" name="Shape 1913"/>
          <p:cNvSpPr txBox="1"/>
          <p:nvPr>
            <p:ph type="ctrTitle"/>
          </p:nvPr>
        </p:nvSpPr>
        <p:spPr>
          <a:xfrm>
            <a:off x="712839" y="536231"/>
            <a:ext cx="7386599" cy="925800"/>
          </a:xfrm>
          <a:prstGeom prst="rect">
            <a:avLst/>
          </a:prstGeom>
        </p:spPr>
        <p:txBody>
          <a:bodyPr anchorCtr="0" anchor="t" bIns="91425" lIns="91425" rIns="91425" tIns="91425"/>
          <a:lstStyle>
            <a:lvl1pPr lvl="0" rtl="0">
              <a:spcBef>
                <a:spcPts val="0"/>
              </a:spcBef>
              <a:buClr>
                <a:srgbClr val="1C304A"/>
              </a:buClr>
              <a:buSzPct val="100000"/>
              <a:defRPr b="1" sz="5000">
                <a:solidFill>
                  <a:srgbClr val="1C304A"/>
                </a:solidFill>
              </a:defRPr>
            </a:lvl1pPr>
            <a:lvl2pPr lvl="1" rtl="0" algn="ctr">
              <a:spcBef>
                <a:spcPts val="0"/>
              </a:spcBef>
              <a:buClr>
                <a:srgbClr val="1C304A"/>
              </a:buClr>
              <a:buSzPct val="100000"/>
              <a:defRPr sz="5000">
                <a:solidFill>
                  <a:srgbClr val="1C304A"/>
                </a:solidFill>
              </a:defRPr>
            </a:lvl2pPr>
            <a:lvl3pPr lvl="2" rtl="0" algn="ctr">
              <a:spcBef>
                <a:spcPts val="0"/>
              </a:spcBef>
              <a:buClr>
                <a:srgbClr val="1C304A"/>
              </a:buClr>
              <a:buSzPct val="100000"/>
              <a:defRPr sz="5000">
                <a:solidFill>
                  <a:srgbClr val="1C304A"/>
                </a:solidFill>
              </a:defRPr>
            </a:lvl3pPr>
            <a:lvl4pPr lvl="3" rtl="0" algn="ctr">
              <a:spcBef>
                <a:spcPts val="0"/>
              </a:spcBef>
              <a:buClr>
                <a:srgbClr val="1C304A"/>
              </a:buClr>
              <a:buSzPct val="100000"/>
              <a:defRPr sz="5000">
                <a:solidFill>
                  <a:srgbClr val="1C304A"/>
                </a:solidFill>
              </a:defRPr>
            </a:lvl4pPr>
            <a:lvl5pPr lvl="4" rtl="0" algn="ctr">
              <a:spcBef>
                <a:spcPts val="0"/>
              </a:spcBef>
              <a:buClr>
                <a:srgbClr val="1C304A"/>
              </a:buClr>
              <a:buSzPct val="100000"/>
              <a:defRPr sz="5000">
                <a:solidFill>
                  <a:srgbClr val="1C304A"/>
                </a:solidFill>
              </a:defRPr>
            </a:lvl5pPr>
            <a:lvl6pPr lvl="5" rtl="0" algn="ctr">
              <a:spcBef>
                <a:spcPts val="0"/>
              </a:spcBef>
              <a:buClr>
                <a:srgbClr val="1C304A"/>
              </a:buClr>
              <a:buSzPct val="100000"/>
              <a:defRPr sz="5000">
                <a:solidFill>
                  <a:srgbClr val="1C304A"/>
                </a:solidFill>
              </a:defRPr>
            </a:lvl6pPr>
            <a:lvl7pPr lvl="6" rtl="0" algn="ctr">
              <a:spcBef>
                <a:spcPts val="0"/>
              </a:spcBef>
              <a:buClr>
                <a:srgbClr val="1C304A"/>
              </a:buClr>
              <a:buSzPct val="100000"/>
              <a:defRPr sz="5000">
                <a:solidFill>
                  <a:srgbClr val="1C304A"/>
                </a:solidFill>
              </a:defRPr>
            </a:lvl7pPr>
            <a:lvl8pPr lvl="7" rtl="0" algn="ctr">
              <a:spcBef>
                <a:spcPts val="0"/>
              </a:spcBef>
              <a:buClr>
                <a:srgbClr val="1C304A"/>
              </a:buClr>
              <a:buSzPct val="100000"/>
              <a:defRPr sz="5000">
                <a:solidFill>
                  <a:srgbClr val="1C304A"/>
                </a:solidFill>
              </a:defRPr>
            </a:lvl8pPr>
            <a:lvl9pPr lvl="8" rtl="0" algn="ctr">
              <a:spcBef>
                <a:spcPts val="0"/>
              </a:spcBef>
              <a:buClr>
                <a:srgbClr val="1C304A"/>
              </a:buClr>
              <a:buSzPct val="100000"/>
              <a:defRPr sz="5000">
                <a:solidFill>
                  <a:srgbClr val="1C304A"/>
                </a:solidFill>
              </a:defRPr>
            </a:lvl9pPr>
          </a:lstStyle>
          <a:p/>
        </p:txBody>
      </p:sp>
      <p:sp>
        <p:nvSpPr>
          <p:cNvPr id="1914" name="Shape 1914"/>
          <p:cNvSpPr txBox="1"/>
          <p:nvPr>
            <p:ph idx="1" type="subTitle"/>
          </p:nvPr>
        </p:nvSpPr>
        <p:spPr>
          <a:xfrm>
            <a:off x="729680" y="2287533"/>
            <a:ext cx="4389299" cy="792600"/>
          </a:xfrm>
          <a:prstGeom prst="rect">
            <a:avLst/>
          </a:prstGeom>
        </p:spPr>
        <p:txBody>
          <a:bodyPr anchorCtr="0" anchor="t" bIns="91425" lIns="91425" rIns="91425" tIns="91425"/>
          <a:lstStyle>
            <a:lvl1pPr lvl="0" rtl="0">
              <a:lnSpc>
                <a:spcPct val="100000"/>
              </a:lnSpc>
              <a:spcBef>
                <a:spcPts val="0"/>
              </a:spcBef>
              <a:spcAft>
                <a:spcPts val="0"/>
              </a:spcAft>
              <a:buClr>
                <a:srgbClr val="1C304A"/>
              </a:buClr>
              <a:buSzPct val="100000"/>
              <a:buNone/>
              <a:defRPr sz="1400">
                <a:solidFill>
                  <a:srgbClr val="1C304A"/>
                </a:solidFill>
              </a:defRPr>
            </a:lvl1pPr>
            <a:lvl2pPr lvl="1" rtl="0">
              <a:lnSpc>
                <a:spcPct val="100000"/>
              </a:lnSpc>
              <a:spcBef>
                <a:spcPts val="0"/>
              </a:spcBef>
              <a:spcAft>
                <a:spcPts val="0"/>
              </a:spcAft>
              <a:buClr>
                <a:srgbClr val="1C304A"/>
              </a:buClr>
              <a:buNone/>
              <a:defRPr>
                <a:solidFill>
                  <a:srgbClr val="1C304A"/>
                </a:solidFill>
              </a:defRPr>
            </a:lvl2pPr>
            <a:lvl3pPr lvl="2" rtl="0">
              <a:lnSpc>
                <a:spcPct val="100000"/>
              </a:lnSpc>
              <a:spcBef>
                <a:spcPts val="0"/>
              </a:spcBef>
              <a:spcAft>
                <a:spcPts val="0"/>
              </a:spcAft>
              <a:buClr>
                <a:srgbClr val="1C304A"/>
              </a:buClr>
              <a:buNone/>
              <a:defRPr>
                <a:solidFill>
                  <a:srgbClr val="1C304A"/>
                </a:solidFill>
              </a:defRPr>
            </a:lvl3pPr>
            <a:lvl4pPr lvl="3" rtl="0">
              <a:lnSpc>
                <a:spcPct val="100000"/>
              </a:lnSpc>
              <a:spcBef>
                <a:spcPts val="0"/>
              </a:spcBef>
              <a:spcAft>
                <a:spcPts val="0"/>
              </a:spcAft>
              <a:buClr>
                <a:srgbClr val="1C304A"/>
              </a:buClr>
              <a:buNone/>
              <a:defRPr>
                <a:solidFill>
                  <a:srgbClr val="1C304A"/>
                </a:solidFill>
              </a:defRPr>
            </a:lvl4pPr>
            <a:lvl5pPr lvl="4" rtl="0">
              <a:lnSpc>
                <a:spcPct val="100000"/>
              </a:lnSpc>
              <a:spcBef>
                <a:spcPts val="0"/>
              </a:spcBef>
              <a:spcAft>
                <a:spcPts val="0"/>
              </a:spcAft>
              <a:buClr>
                <a:srgbClr val="1C304A"/>
              </a:buClr>
              <a:buNone/>
              <a:defRPr>
                <a:solidFill>
                  <a:srgbClr val="1C304A"/>
                </a:solidFill>
              </a:defRPr>
            </a:lvl5pPr>
            <a:lvl6pPr lvl="5" rtl="0">
              <a:lnSpc>
                <a:spcPct val="100000"/>
              </a:lnSpc>
              <a:spcBef>
                <a:spcPts val="0"/>
              </a:spcBef>
              <a:spcAft>
                <a:spcPts val="0"/>
              </a:spcAft>
              <a:buClr>
                <a:srgbClr val="1C304A"/>
              </a:buClr>
              <a:buNone/>
              <a:defRPr>
                <a:solidFill>
                  <a:srgbClr val="1C304A"/>
                </a:solidFill>
              </a:defRPr>
            </a:lvl6pPr>
            <a:lvl7pPr lvl="6" rtl="0">
              <a:lnSpc>
                <a:spcPct val="100000"/>
              </a:lnSpc>
              <a:spcBef>
                <a:spcPts val="0"/>
              </a:spcBef>
              <a:spcAft>
                <a:spcPts val="0"/>
              </a:spcAft>
              <a:buClr>
                <a:srgbClr val="1C304A"/>
              </a:buClr>
              <a:buNone/>
              <a:defRPr>
                <a:solidFill>
                  <a:srgbClr val="1C304A"/>
                </a:solidFill>
              </a:defRPr>
            </a:lvl7pPr>
            <a:lvl8pPr lvl="7" rtl="0">
              <a:lnSpc>
                <a:spcPct val="100000"/>
              </a:lnSpc>
              <a:spcBef>
                <a:spcPts val="0"/>
              </a:spcBef>
              <a:spcAft>
                <a:spcPts val="0"/>
              </a:spcAft>
              <a:buClr>
                <a:srgbClr val="1C304A"/>
              </a:buClr>
              <a:buNone/>
              <a:defRPr>
                <a:solidFill>
                  <a:srgbClr val="1C304A"/>
                </a:solidFill>
              </a:defRPr>
            </a:lvl8pPr>
            <a:lvl9pPr lvl="8" rtl="0">
              <a:lnSpc>
                <a:spcPct val="100000"/>
              </a:lnSpc>
              <a:spcBef>
                <a:spcPts val="0"/>
              </a:spcBef>
              <a:spcAft>
                <a:spcPts val="0"/>
              </a:spcAft>
              <a:buClr>
                <a:srgbClr val="1C304A"/>
              </a:buClr>
              <a:buNone/>
              <a:defRPr>
                <a:solidFill>
                  <a:srgbClr val="1C304A"/>
                </a:solidFill>
              </a:defRPr>
            </a:lvl9pPr>
          </a:lstStyle>
          <a:p/>
        </p:txBody>
      </p:sp>
      <p:sp>
        <p:nvSpPr>
          <p:cNvPr id="1915" name="Shape 1915"/>
          <p:cNvSpPr txBox="1"/>
          <p:nvPr>
            <p:ph idx="2" type="subTitle"/>
          </p:nvPr>
        </p:nvSpPr>
        <p:spPr>
          <a:xfrm>
            <a:off x="1190575" y="4444054"/>
            <a:ext cx="2736000" cy="261900"/>
          </a:xfrm>
          <a:prstGeom prst="rect">
            <a:avLst/>
          </a:prstGeom>
        </p:spPr>
        <p:txBody>
          <a:bodyPr anchorCtr="0" anchor="t" bIns="91425" lIns="91425" rIns="91425" tIns="91425"/>
          <a:lstStyle>
            <a:lvl1pPr lvl="0" rtl="0">
              <a:spcBef>
                <a:spcPts val="0"/>
              </a:spcBef>
              <a:buNone/>
              <a:defRPr sz="8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pic>
        <p:nvPicPr>
          <p:cNvPr descr="18F-Logo-S.png" id="1916" name="Shape 1916"/>
          <p:cNvPicPr preferRelativeResize="0"/>
          <p:nvPr/>
        </p:nvPicPr>
        <p:blipFill>
          <a:blip r:embed="rId2">
            <a:alphaModFix/>
          </a:blip>
          <a:stretch>
            <a:fillRect/>
          </a:stretch>
        </p:blipFill>
        <p:spPr>
          <a:xfrm>
            <a:off x="825500" y="4438375"/>
            <a:ext cx="329350" cy="329350"/>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Divider Blue">
    <p:bg>
      <p:bgPr>
        <a:solidFill>
          <a:srgbClr val="00CFFF"/>
        </a:solidFill>
      </p:bgPr>
    </p:bg>
    <p:spTree>
      <p:nvGrpSpPr>
        <p:cNvPr id="1917" name="Shape 1917"/>
        <p:cNvGrpSpPr/>
        <p:nvPr/>
      </p:nvGrpSpPr>
      <p:grpSpPr>
        <a:xfrm>
          <a:off x="0" y="0"/>
          <a:ext cx="0" cy="0"/>
          <a:chOff x="0" y="0"/>
          <a:chExt cx="0" cy="0"/>
        </a:xfrm>
      </p:grpSpPr>
      <p:sp>
        <p:nvSpPr>
          <p:cNvPr id="1918" name="Shape 1918"/>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919" name="Shape 1919"/>
          <p:cNvSpPr txBox="1"/>
          <p:nvPr>
            <p:ph type="ctrTitle"/>
          </p:nvPr>
        </p:nvSpPr>
        <p:spPr>
          <a:xfrm>
            <a:off x="712850" y="536206"/>
            <a:ext cx="7386599" cy="3732900"/>
          </a:xfrm>
          <a:prstGeom prst="rect">
            <a:avLst/>
          </a:prstGeom>
        </p:spPr>
        <p:txBody>
          <a:bodyPr anchorCtr="0" anchor="ctr" bIns="91425" lIns="91425" rIns="91425" tIns="91425"/>
          <a:lstStyle>
            <a:lvl1pPr lvl="0" rtl="0">
              <a:spcBef>
                <a:spcPts val="0"/>
              </a:spcBef>
              <a:buClr>
                <a:srgbClr val="1C304A"/>
              </a:buClr>
              <a:buSzPct val="100000"/>
              <a:defRPr b="1" sz="6000">
                <a:solidFill>
                  <a:srgbClr val="1C304A"/>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1920" name="Shape 1920"/>
          <p:cNvSpPr txBox="1"/>
          <p:nvPr>
            <p:ph idx="1" type="subTitle"/>
          </p:nvPr>
        </p:nvSpPr>
        <p:spPr>
          <a:xfrm>
            <a:off x="746072"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pic>
        <p:nvPicPr>
          <p:cNvPr descr="18F-Logo-S.png" id="1921" name="Shape 1921"/>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Blue">
    <p:bg>
      <p:bgPr>
        <a:solidFill>
          <a:srgbClr val="1C304A"/>
        </a:solidFill>
      </p:bgPr>
    </p:bg>
    <p:spTree>
      <p:nvGrpSpPr>
        <p:cNvPr id="1922" name="Shape 1922"/>
        <p:cNvGrpSpPr/>
        <p:nvPr/>
      </p:nvGrpSpPr>
      <p:grpSpPr>
        <a:xfrm>
          <a:off x="0" y="0"/>
          <a:ext cx="0" cy="0"/>
          <a:chOff x="0" y="0"/>
          <a:chExt cx="0" cy="0"/>
        </a:xfrm>
      </p:grpSpPr>
      <p:sp>
        <p:nvSpPr>
          <p:cNvPr id="1923" name="Shape 1923"/>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CFFF"/>
                </a:solidFill>
              </a:rPr>
              <a:t>‹#›</a:t>
            </a:fld>
          </a:p>
        </p:txBody>
      </p:sp>
      <p:sp>
        <p:nvSpPr>
          <p:cNvPr id="1924" name="Shape 1924"/>
          <p:cNvSpPr txBox="1"/>
          <p:nvPr>
            <p:ph type="ctrTitle"/>
          </p:nvPr>
        </p:nvSpPr>
        <p:spPr>
          <a:xfrm>
            <a:off x="712850" y="536206"/>
            <a:ext cx="7386599" cy="3732900"/>
          </a:xfrm>
          <a:prstGeom prst="rect">
            <a:avLst/>
          </a:prstGeom>
        </p:spPr>
        <p:txBody>
          <a:bodyPr anchorCtr="0" anchor="ctr" bIns="91425" lIns="91425" rIns="91425" tIns="91425"/>
          <a:lstStyle>
            <a:lvl1pPr lvl="0" rtl="0">
              <a:spcBef>
                <a:spcPts val="0"/>
              </a:spcBef>
              <a:buClr>
                <a:srgbClr val="00CFFF"/>
              </a:buClr>
              <a:buSzPct val="100000"/>
              <a:defRPr b="1" sz="6000">
                <a:solidFill>
                  <a:srgbClr val="00CFFF"/>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1925" name="Shape 1925"/>
          <p:cNvSpPr txBox="1"/>
          <p:nvPr>
            <p:ph idx="1" type="subTitle"/>
          </p:nvPr>
        </p:nvSpPr>
        <p:spPr>
          <a:xfrm>
            <a:off x="746072" y="292250"/>
            <a:ext cx="5017500" cy="667499"/>
          </a:xfrm>
          <a:prstGeom prst="rect">
            <a:avLst/>
          </a:prstGeom>
        </p:spPr>
        <p:txBody>
          <a:bodyPr anchorCtr="0" anchor="ctr" bIns="91425" lIns="91425" rIns="91425" tIns="91425"/>
          <a:lstStyle>
            <a:lvl1pPr lvl="0" rtl="0">
              <a:spcBef>
                <a:spcPts val="0"/>
              </a:spcBef>
              <a:buNone/>
              <a:defRPr b="1" sz="1200">
                <a:solidFill>
                  <a:srgbClr val="FFFFFF"/>
                </a:solidFill>
              </a:defRPr>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p:txBody>
      </p:sp>
      <p:pic>
        <p:nvPicPr>
          <p:cNvPr id="1926" name="Shape 1926"/>
          <p:cNvPicPr preferRelativeResize="0"/>
          <p:nvPr/>
        </p:nvPicPr>
        <p:blipFill>
          <a:blip r:embed="rId2">
            <a:alphaModFix/>
          </a:blip>
          <a:stretch>
            <a:fillRect/>
          </a:stretch>
        </p:blipFill>
        <p:spPr>
          <a:xfrm>
            <a:off x="825504" y="4566349"/>
            <a:ext cx="201374" cy="201374"/>
          </a:xfrm>
          <a:prstGeom prst="rect">
            <a:avLst/>
          </a:prstGeom>
          <a:noFill/>
          <a:ln>
            <a:noFill/>
          </a:ln>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White">
    <p:bg>
      <p:bgPr>
        <a:solidFill>
          <a:srgbClr val="FFFFFF"/>
        </a:solidFill>
      </p:bgPr>
    </p:bg>
    <p:spTree>
      <p:nvGrpSpPr>
        <p:cNvPr id="1927" name="Shape 1927"/>
        <p:cNvGrpSpPr/>
        <p:nvPr/>
      </p:nvGrpSpPr>
      <p:grpSpPr>
        <a:xfrm>
          <a:off x="0" y="0"/>
          <a:ext cx="0" cy="0"/>
          <a:chOff x="0" y="0"/>
          <a:chExt cx="0" cy="0"/>
        </a:xfrm>
      </p:grpSpPr>
      <p:sp>
        <p:nvSpPr>
          <p:cNvPr id="1928" name="Shape 1928"/>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929" name="Shape 1929"/>
          <p:cNvSpPr txBox="1"/>
          <p:nvPr>
            <p:ph type="ctrTitle"/>
          </p:nvPr>
        </p:nvSpPr>
        <p:spPr>
          <a:xfrm>
            <a:off x="712850" y="536206"/>
            <a:ext cx="7386599" cy="3732900"/>
          </a:xfrm>
          <a:prstGeom prst="rect">
            <a:avLst/>
          </a:prstGeom>
        </p:spPr>
        <p:txBody>
          <a:bodyPr anchorCtr="0" anchor="ctr" bIns="91425" lIns="91425" rIns="91425" tIns="91425"/>
          <a:lstStyle>
            <a:lvl1pPr lvl="0" rtl="0">
              <a:spcBef>
                <a:spcPts val="0"/>
              </a:spcBef>
              <a:buClr>
                <a:srgbClr val="1C304A"/>
              </a:buClr>
              <a:buSzPct val="100000"/>
              <a:defRPr b="1" sz="6000">
                <a:solidFill>
                  <a:srgbClr val="1C304A"/>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1930" name="Shape 1930"/>
          <p:cNvSpPr txBox="1"/>
          <p:nvPr>
            <p:ph idx="1" type="subTitle"/>
          </p:nvPr>
        </p:nvSpPr>
        <p:spPr>
          <a:xfrm>
            <a:off x="746072" y="292250"/>
            <a:ext cx="5017500" cy="667499"/>
          </a:xfrm>
          <a:prstGeom prst="rect">
            <a:avLst/>
          </a:prstGeom>
        </p:spPr>
        <p:txBody>
          <a:bodyPr anchorCtr="0" anchor="ctr" bIns="91425" lIns="91425" rIns="91425" tIns="91425"/>
          <a:lstStyle>
            <a:lvl1pPr lvl="0" rtl="0">
              <a:spcBef>
                <a:spcPts val="0"/>
              </a:spcBef>
              <a:buNone/>
              <a:defRPr b="1" sz="1200">
                <a:solidFill>
                  <a:srgbClr val="046B9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pic>
        <p:nvPicPr>
          <p:cNvPr descr="18F-Logo-S.png" id="1931" name="Shape 1931"/>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right - LG quote">
    <p:bg>
      <p:bgPr>
        <a:solidFill>
          <a:srgbClr val="00CFFF"/>
        </a:solidFill>
      </p:bgPr>
    </p:bg>
    <p:spTree>
      <p:nvGrpSpPr>
        <p:cNvPr id="1932" name="Shape 1932"/>
        <p:cNvGrpSpPr/>
        <p:nvPr/>
      </p:nvGrpSpPr>
      <p:grpSpPr>
        <a:xfrm>
          <a:off x="0" y="0"/>
          <a:ext cx="0" cy="0"/>
          <a:chOff x="0" y="0"/>
          <a:chExt cx="0" cy="0"/>
        </a:xfrm>
      </p:grpSpPr>
      <p:sp>
        <p:nvSpPr>
          <p:cNvPr id="1933" name="Shape 1933"/>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934" name="Shape 1934"/>
          <p:cNvSpPr txBox="1"/>
          <p:nvPr>
            <p:ph type="ctrTitle"/>
          </p:nvPr>
        </p:nvSpPr>
        <p:spPr>
          <a:xfrm>
            <a:off x="712850" y="536206"/>
            <a:ext cx="7386599" cy="3732900"/>
          </a:xfrm>
          <a:prstGeom prst="rect">
            <a:avLst/>
          </a:prstGeom>
        </p:spPr>
        <p:txBody>
          <a:bodyPr anchorCtr="0" anchor="ctr" bIns="91425" lIns="91425" rIns="91425" tIns="91425"/>
          <a:lstStyle>
            <a:lvl1pPr lvl="0" rtl="0">
              <a:lnSpc>
                <a:spcPct val="100000"/>
              </a:lnSpc>
              <a:spcBef>
                <a:spcPts val="0"/>
              </a:spcBef>
              <a:buClr>
                <a:srgbClr val="1C304A"/>
              </a:buClr>
              <a:buSzPct val="100000"/>
              <a:defRPr b="1" sz="3200">
                <a:solidFill>
                  <a:srgbClr val="1C304A"/>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dark">
    <p:bg>
      <p:bgPr>
        <a:solidFill>
          <a:srgbClr val="1C304A"/>
        </a:solidFill>
      </p:bgPr>
    </p:bg>
    <p:spTree>
      <p:nvGrpSpPr>
        <p:cNvPr id="210" name="Shape 210"/>
        <p:cNvGrpSpPr/>
        <p:nvPr/>
      </p:nvGrpSpPr>
      <p:grpSpPr>
        <a:xfrm>
          <a:off x="0" y="0"/>
          <a:ext cx="0" cy="0"/>
          <a:chOff x="0" y="0"/>
          <a:chExt cx="0" cy="0"/>
        </a:xfrm>
      </p:grpSpPr>
      <p:sp>
        <p:nvSpPr>
          <p:cNvPr id="211" name="Shape 211"/>
          <p:cNvSpPr txBox="1"/>
          <p:nvPr>
            <p:ph idx="1" type="body"/>
          </p:nvPr>
        </p:nvSpPr>
        <p:spPr>
          <a:xfrm>
            <a:off x="657225" y="623887"/>
            <a:ext cx="7273799" cy="2942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50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2" name="Shape 212"/>
          <p:cNvSpPr txBox="1"/>
          <p:nvPr>
            <p:ph idx="2" type="body"/>
          </p:nvPr>
        </p:nvSpPr>
        <p:spPr>
          <a:xfrm>
            <a:off x="1055483" y="4560814"/>
            <a:ext cx="226200"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13" name="Shape 213"/>
          <p:cNvPicPr preferRelativeResize="0"/>
          <p:nvPr/>
        </p:nvPicPr>
        <p:blipFill rotWithShape="1">
          <a:blip r:embed="rId2">
            <a:alphaModFix/>
          </a:blip>
          <a:srcRect b="0" l="0" r="0" t="0"/>
          <a:stretch/>
        </p:blipFill>
        <p:spPr>
          <a:xfrm>
            <a:off x="689609" y="4462745"/>
            <a:ext cx="300300" cy="300300"/>
          </a:xfrm>
          <a:prstGeom prst="rect">
            <a:avLst/>
          </a:prstGeom>
          <a:noFill/>
          <a:ln>
            <a:noFill/>
          </a:ln>
        </p:spPr>
      </p:pic>
      <p:sp>
        <p:nvSpPr>
          <p:cNvPr id="214" name="Shape 214"/>
          <p:cNvSpPr txBox="1"/>
          <p:nvPr>
            <p:ph idx="3" type="body"/>
          </p:nvPr>
        </p:nvSpPr>
        <p:spPr>
          <a:xfrm>
            <a:off x="684009" y="3455914"/>
            <a:ext cx="1135800" cy="218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0"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5" name="Shape 215"/>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LG quote">
    <p:bg>
      <p:bgPr>
        <a:solidFill>
          <a:srgbClr val="FFFFFF"/>
        </a:solidFill>
      </p:bgPr>
    </p:bg>
    <p:spTree>
      <p:nvGrpSpPr>
        <p:cNvPr id="1935" name="Shape 1935"/>
        <p:cNvGrpSpPr/>
        <p:nvPr/>
      </p:nvGrpSpPr>
      <p:grpSpPr>
        <a:xfrm>
          <a:off x="0" y="0"/>
          <a:ext cx="0" cy="0"/>
          <a:chOff x="0" y="0"/>
          <a:chExt cx="0" cy="0"/>
        </a:xfrm>
      </p:grpSpPr>
      <p:sp>
        <p:nvSpPr>
          <p:cNvPr id="1936" name="Shape 1936"/>
          <p:cNvSpPr txBox="1"/>
          <p:nvPr>
            <p:ph type="ctrTitle"/>
          </p:nvPr>
        </p:nvSpPr>
        <p:spPr>
          <a:xfrm>
            <a:off x="712850" y="536206"/>
            <a:ext cx="7386599" cy="3732900"/>
          </a:xfrm>
          <a:prstGeom prst="rect">
            <a:avLst/>
          </a:prstGeom>
        </p:spPr>
        <p:txBody>
          <a:bodyPr anchorCtr="0" anchor="ctr" bIns="91425" lIns="91425" rIns="91425" tIns="91425"/>
          <a:lstStyle>
            <a:lvl1pPr lvl="0" rtl="0">
              <a:lnSpc>
                <a:spcPct val="100000"/>
              </a:lnSpc>
              <a:spcBef>
                <a:spcPts val="0"/>
              </a:spcBef>
              <a:buClr>
                <a:srgbClr val="1C304A"/>
              </a:buClr>
              <a:buSzPct val="100000"/>
              <a:defRPr b="1" sz="3200">
                <a:solidFill>
                  <a:srgbClr val="1C304A"/>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1937" name="Shape 1937"/>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ark - 1 column">
    <p:bg>
      <p:bgPr>
        <a:solidFill>
          <a:srgbClr val="1C304A"/>
        </a:solidFill>
      </p:bgPr>
    </p:bg>
    <p:spTree>
      <p:nvGrpSpPr>
        <p:cNvPr id="1938" name="Shape 1938"/>
        <p:cNvGrpSpPr/>
        <p:nvPr/>
      </p:nvGrpSpPr>
      <p:grpSpPr>
        <a:xfrm>
          <a:off x="0" y="0"/>
          <a:ext cx="0" cy="0"/>
          <a:chOff x="0" y="0"/>
          <a:chExt cx="0" cy="0"/>
        </a:xfrm>
      </p:grpSpPr>
      <p:sp>
        <p:nvSpPr>
          <p:cNvPr id="1939" name="Shape 1939"/>
          <p:cNvSpPr txBox="1"/>
          <p:nvPr>
            <p:ph type="ctrTitle"/>
          </p:nvPr>
        </p:nvSpPr>
        <p:spPr>
          <a:xfrm>
            <a:off x="712850" y="289401"/>
            <a:ext cx="7386599" cy="844199"/>
          </a:xfrm>
          <a:prstGeom prst="rect">
            <a:avLst/>
          </a:prstGeom>
        </p:spPr>
        <p:txBody>
          <a:bodyPr anchorCtr="0" anchor="t" bIns="91425" lIns="91425" rIns="91425" tIns="91425"/>
          <a:lstStyle>
            <a:lvl1pPr lvl="0" rtl="0">
              <a:lnSpc>
                <a:spcPct val="100000"/>
              </a:lnSpc>
              <a:spcBef>
                <a:spcPts val="0"/>
              </a:spcBef>
              <a:buClr>
                <a:srgbClr val="00CFFF"/>
              </a:buClr>
              <a:buSzPct val="100000"/>
              <a:defRPr b="1" sz="2600">
                <a:solidFill>
                  <a:srgbClr val="00CFFF"/>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940" name="Shape 1940"/>
          <p:cNvSpPr txBox="1"/>
          <p:nvPr>
            <p:ph idx="1" type="body"/>
          </p:nvPr>
        </p:nvSpPr>
        <p:spPr>
          <a:xfrm>
            <a:off x="623399" y="1654657"/>
            <a:ext cx="7891500" cy="3416400"/>
          </a:xfrm>
          <a:prstGeom prst="rect">
            <a:avLst/>
          </a:prstGeom>
        </p:spPr>
        <p:txBody>
          <a:bodyPr anchorCtr="0" anchor="t" bIns="91425" lIns="91425" rIns="91425" tIns="91425"/>
          <a:lstStyle>
            <a:lvl1pPr lvl="0" rtl="0">
              <a:spcBef>
                <a:spcPts val="0"/>
              </a:spcBef>
              <a:buClr>
                <a:srgbClr val="FFFFFF"/>
              </a:buClr>
              <a:buChar char="●"/>
              <a:defRPr>
                <a:solidFill>
                  <a:srgbClr val="FFFFFF"/>
                </a:solidFill>
              </a:defRPr>
            </a:lvl1pPr>
            <a:lvl2pPr lvl="1" rtl="0">
              <a:spcBef>
                <a:spcPts val="0"/>
              </a:spcBef>
              <a:buClr>
                <a:srgbClr val="FFFFFF"/>
              </a:buClr>
              <a:buChar char="○"/>
              <a:defRPr>
                <a:solidFill>
                  <a:srgbClr val="FFFFFF"/>
                </a:solidFill>
              </a:defRPr>
            </a:lvl2pPr>
            <a:lvl3pPr lvl="2" rtl="0">
              <a:spcBef>
                <a:spcPts val="0"/>
              </a:spcBef>
              <a:buClr>
                <a:srgbClr val="FFFFFF"/>
              </a:buClr>
              <a:buChar char="■"/>
              <a:defRPr>
                <a:solidFill>
                  <a:srgbClr val="FFFFFF"/>
                </a:solidFill>
              </a:defRPr>
            </a:lvl3pPr>
            <a:lvl4pPr lvl="3" rtl="0">
              <a:spcBef>
                <a:spcPts val="0"/>
              </a:spcBef>
              <a:buClr>
                <a:srgbClr val="FFFFFF"/>
              </a:buClr>
              <a:buChar char="●"/>
              <a:defRPr>
                <a:solidFill>
                  <a:srgbClr val="FFFFFF"/>
                </a:solidFill>
              </a:defRPr>
            </a:lvl4pPr>
            <a:lvl5pPr lvl="4" rtl="0">
              <a:spcBef>
                <a:spcPts val="0"/>
              </a:spcBef>
              <a:buClr>
                <a:srgbClr val="FFFFFF"/>
              </a:buClr>
              <a:buChar char="○"/>
              <a:defRPr>
                <a:solidFill>
                  <a:srgbClr val="FFFFFF"/>
                </a:solidFill>
              </a:defRPr>
            </a:lvl5pPr>
            <a:lvl6pPr lvl="5" rtl="0">
              <a:spcBef>
                <a:spcPts val="0"/>
              </a:spcBef>
              <a:buClr>
                <a:srgbClr val="FFFFFF"/>
              </a:buClr>
              <a:buChar char="■"/>
              <a:defRPr>
                <a:solidFill>
                  <a:srgbClr val="FFFFFF"/>
                </a:solidFill>
              </a:defRPr>
            </a:lvl6pPr>
            <a:lvl7pPr lvl="6" rtl="0">
              <a:spcBef>
                <a:spcPts val="0"/>
              </a:spcBef>
              <a:buClr>
                <a:srgbClr val="FFFFFF"/>
              </a:buClr>
              <a:buChar char="●"/>
              <a:defRPr>
                <a:solidFill>
                  <a:srgbClr val="FFFFFF"/>
                </a:solidFill>
              </a:defRPr>
            </a:lvl7pPr>
            <a:lvl8pPr lvl="7" rtl="0">
              <a:spcBef>
                <a:spcPts val="0"/>
              </a:spcBef>
              <a:buClr>
                <a:srgbClr val="FFFFFF"/>
              </a:buClr>
              <a:buChar char="○"/>
              <a:defRPr>
                <a:solidFill>
                  <a:srgbClr val="FFFFFF"/>
                </a:solidFill>
              </a:defRPr>
            </a:lvl8pPr>
            <a:lvl9pPr lvl="8" rtl="0">
              <a:spcBef>
                <a:spcPts val="0"/>
              </a:spcBef>
              <a:buClr>
                <a:srgbClr val="FFFFFF"/>
              </a:buClr>
              <a:buChar char="■"/>
              <a:defRPr>
                <a:solidFill>
                  <a:srgbClr val="FFFFFF"/>
                </a:solidFill>
              </a:defRPr>
            </a:lvl9pPr>
          </a:lstStyle>
          <a:p/>
        </p:txBody>
      </p:sp>
      <p:sp>
        <p:nvSpPr>
          <p:cNvPr id="1941" name="Shape 1941"/>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CFFF"/>
                </a:solidFill>
              </a:rPr>
              <a:t>‹#›</a:t>
            </a:fld>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ark - 2 column">
    <p:bg>
      <p:bgPr>
        <a:solidFill>
          <a:srgbClr val="1C304A"/>
        </a:solidFill>
      </p:bgPr>
    </p:bg>
    <p:spTree>
      <p:nvGrpSpPr>
        <p:cNvPr id="1942" name="Shape 1942"/>
        <p:cNvGrpSpPr/>
        <p:nvPr/>
      </p:nvGrpSpPr>
      <p:grpSpPr>
        <a:xfrm>
          <a:off x="0" y="0"/>
          <a:ext cx="0" cy="0"/>
          <a:chOff x="0" y="0"/>
          <a:chExt cx="0" cy="0"/>
        </a:xfrm>
      </p:grpSpPr>
      <p:sp>
        <p:nvSpPr>
          <p:cNvPr id="1943" name="Shape 1943"/>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CFFF"/>
                </a:solidFill>
              </a:rPr>
              <a:t>‹#›</a:t>
            </a:fld>
          </a:p>
        </p:txBody>
      </p:sp>
      <p:sp>
        <p:nvSpPr>
          <p:cNvPr id="1944" name="Shape 1944"/>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0CFFF"/>
              </a:buClr>
              <a:buSzPct val="100000"/>
              <a:defRPr b="1" sz="2600">
                <a:solidFill>
                  <a:srgbClr val="00CFFF"/>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945" name="Shape 1945"/>
          <p:cNvSpPr txBox="1"/>
          <p:nvPr>
            <p:ph idx="1" type="body"/>
          </p:nvPr>
        </p:nvSpPr>
        <p:spPr>
          <a:xfrm>
            <a:off x="697434" y="1714063"/>
            <a:ext cx="3617699" cy="2637599"/>
          </a:xfrm>
          <a:prstGeom prst="rect">
            <a:avLst/>
          </a:prstGeom>
        </p:spPr>
        <p:txBody>
          <a:bodyPr anchorCtr="0" anchor="t" bIns="91425" lIns="91425" rIns="91425" tIns="91425"/>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p:txBody>
      </p:sp>
      <p:sp>
        <p:nvSpPr>
          <p:cNvPr id="1946" name="Shape 1946"/>
          <p:cNvSpPr txBox="1"/>
          <p:nvPr>
            <p:ph idx="2" type="body"/>
          </p:nvPr>
        </p:nvSpPr>
        <p:spPr>
          <a:xfrm>
            <a:off x="4675869" y="1737313"/>
            <a:ext cx="3617699" cy="2637599"/>
          </a:xfrm>
          <a:prstGeom prst="rect">
            <a:avLst/>
          </a:prstGeom>
        </p:spPr>
        <p:txBody>
          <a:bodyPr anchorCtr="0" anchor="t" bIns="91425" lIns="91425" rIns="91425" tIns="91425"/>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p:txBody>
      </p:sp>
      <p:sp>
        <p:nvSpPr>
          <p:cNvPr id="1947" name="Shape 1947"/>
          <p:cNvSpPr txBox="1"/>
          <p:nvPr>
            <p:ph idx="3"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 Dark - 3 column bullets">
    <p:bg>
      <p:bgPr>
        <a:solidFill>
          <a:srgbClr val="1C304A"/>
        </a:solidFill>
      </p:bgPr>
    </p:bg>
    <p:spTree>
      <p:nvGrpSpPr>
        <p:cNvPr id="1948" name="Shape 1948"/>
        <p:cNvGrpSpPr/>
        <p:nvPr/>
      </p:nvGrpSpPr>
      <p:grpSpPr>
        <a:xfrm>
          <a:off x="0" y="0"/>
          <a:ext cx="0" cy="0"/>
          <a:chOff x="0" y="0"/>
          <a:chExt cx="0" cy="0"/>
        </a:xfrm>
      </p:grpSpPr>
      <p:sp>
        <p:nvSpPr>
          <p:cNvPr id="1949" name="Shape 1949"/>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CFFF"/>
                </a:solidFill>
              </a:rPr>
              <a:t>‹#›</a:t>
            </a:fld>
          </a:p>
        </p:txBody>
      </p:sp>
      <p:sp>
        <p:nvSpPr>
          <p:cNvPr id="1950" name="Shape 1950"/>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0CFFF"/>
              </a:buClr>
              <a:buSzPct val="100000"/>
              <a:defRPr b="1" sz="2600">
                <a:solidFill>
                  <a:srgbClr val="00CFFF"/>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951" name="Shape 1951"/>
          <p:cNvSpPr txBox="1"/>
          <p:nvPr>
            <p:ph idx="1"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952" name="Shape 1952"/>
          <p:cNvSpPr txBox="1"/>
          <p:nvPr>
            <p:ph idx="2" type="body"/>
          </p:nvPr>
        </p:nvSpPr>
        <p:spPr>
          <a:xfrm>
            <a:off x="737118" y="2495159"/>
            <a:ext cx="2258099" cy="1332600"/>
          </a:xfrm>
          <a:prstGeom prst="rect">
            <a:avLst/>
          </a:prstGeom>
        </p:spPr>
        <p:txBody>
          <a:bodyPr anchorCtr="0" anchor="t" bIns="91425" lIns="91425" rIns="91425" tIns="91425"/>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953" name="Shape 1953"/>
          <p:cNvSpPr txBox="1"/>
          <p:nvPr>
            <p:ph idx="3" type="body"/>
          </p:nvPr>
        </p:nvSpPr>
        <p:spPr>
          <a:xfrm>
            <a:off x="3323392" y="2495159"/>
            <a:ext cx="2258099" cy="1332600"/>
          </a:xfrm>
          <a:prstGeom prst="rect">
            <a:avLst/>
          </a:prstGeom>
        </p:spPr>
        <p:txBody>
          <a:bodyPr anchorCtr="0" anchor="t" bIns="91425" lIns="91425" rIns="91425" tIns="91425"/>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954" name="Shape 1954"/>
          <p:cNvSpPr txBox="1"/>
          <p:nvPr>
            <p:ph idx="4" type="body"/>
          </p:nvPr>
        </p:nvSpPr>
        <p:spPr>
          <a:xfrm>
            <a:off x="5909667" y="2495159"/>
            <a:ext cx="2258099" cy="1332600"/>
          </a:xfrm>
          <a:prstGeom prst="rect">
            <a:avLst/>
          </a:prstGeom>
        </p:spPr>
        <p:txBody>
          <a:bodyPr anchorCtr="0" anchor="t" bIns="91425" lIns="91425" rIns="91425" tIns="91425"/>
          <a:lstStyle>
            <a:lvl1pPr lvl="0" rtl="0">
              <a:spcBef>
                <a:spcPts val="0"/>
              </a:spcBef>
              <a:buClr>
                <a:srgbClr val="FFFFFF"/>
              </a:buClr>
              <a:buSzPct val="100000"/>
              <a:defRPr sz="14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buSzPct val="100000"/>
              <a:defRPr sz="1200">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1955" name="Shape 1955"/>
          <p:cNvSpPr/>
          <p:nvPr/>
        </p:nvSpPr>
        <p:spPr>
          <a:xfrm>
            <a:off x="815525" y="1865323"/>
            <a:ext cx="467099" cy="4670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56" name="Shape 1956"/>
          <p:cNvSpPr txBox="1"/>
          <p:nvPr/>
        </p:nvSpPr>
        <p:spPr>
          <a:xfrm>
            <a:off x="811575" y="1876000"/>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1C304A"/>
                </a:solidFill>
                <a:latin typeface="Helvetica Neue"/>
                <a:ea typeface="Helvetica Neue"/>
                <a:cs typeface="Helvetica Neue"/>
                <a:sym typeface="Helvetica Neue"/>
              </a:rPr>
              <a:t>1</a:t>
            </a:r>
          </a:p>
        </p:txBody>
      </p:sp>
      <p:sp>
        <p:nvSpPr>
          <p:cNvPr id="1957" name="Shape 1957"/>
          <p:cNvSpPr/>
          <p:nvPr/>
        </p:nvSpPr>
        <p:spPr>
          <a:xfrm>
            <a:off x="3375583" y="1865323"/>
            <a:ext cx="467099" cy="4670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58" name="Shape 1958"/>
          <p:cNvSpPr txBox="1"/>
          <p:nvPr/>
        </p:nvSpPr>
        <p:spPr>
          <a:xfrm>
            <a:off x="3371633" y="1876000"/>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1C304A"/>
                </a:solidFill>
                <a:latin typeface="Helvetica Neue"/>
                <a:ea typeface="Helvetica Neue"/>
                <a:cs typeface="Helvetica Neue"/>
                <a:sym typeface="Helvetica Neue"/>
              </a:rPr>
              <a:t>2</a:t>
            </a:r>
          </a:p>
        </p:txBody>
      </p:sp>
      <p:sp>
        <p:nvSpPr>
          <p:cNvPr id="1959" name="Shape 1959"/>
          <p:cNvSpPr/>
          <p:nvPr/>
        </p:nvSpPr>
        <p:spPr>
          <a:xfrm>
            <a:off x="5993434" y="1865323"/>
            <a:ext cx="467099" cy="4670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60" name="Shape 1960"/>
          <p:cNvSpPr txBox="1"/>
          <p:nvPr/>
        </p:nvSpPr>
        <p:spPr>
          <a:xfrm>
            <a:off x="5989484" y="1876000"/>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1C304A"/>
                </a:solidFill>
                <a:latin typeface="Helvetica Neue"/>
                <a:ea typeface="Helvetica Neue"/>
                <a:cs typeface="Helvetica Neue"/>
                <a:sym typeface="Helvetica Neue"/>
              </a:rPr>
              <a:t>3</a:t>
            </a: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1 column">
    <p:bg>
      <p:bgPr>
        <a:solidFill>
          <a:srgbClr val="FFFFFF"/>
        </a:solidFill>
      </p:bgPr>
    </p:bg>
    <p:spTree>
      <p:nvGrpSpPr>
        <p:cNvPr id="1961" name="Shape 1961"/>
        <p:cNvGrpSpPr/>
        <p:nvPr/>
      </p:nvGrpSpPr>
      <p:grpSpPr>
        <a:xfrm>
          <a:off x="0" y="0"/>
          <a:ext cx="0" cy="0"/>
          <a:chOff x="0" y="0"/>
          <a:chExt cx="0" cy="0"/>
        </a:xfrm>
      </p:grpSpPr>
      <p:sp>
        <p:nvSpPr>
          <p:cNvPr id="1962" name="Shape 1962"/>
          <p:cNvSpPr txBox="1"/>
          <p:nvPr>
            <p:ph type="ctrTitle"/>
          </p:nvPr>
        </p:nvSpPr>
        <p:spPr>
          <a:xfrm>
            <a:off x="712850" y="289401"/>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963" name="Shape 1963"/>
          <p:cNvSpPr txBox="1"/>
          <p:nvPr>
            <p:ph idx="1" type="body"/>
          </p:nvPr>
        </p:nvSpPr>
        <p:spPr>
          <a:xfrm>
            <a:off x="623399" y="1662375"/>
            <a:ext cx="7891500" cy="3416400"/>
          </a:xfrm>
          <a:prstGeom prst="rect">
            <a:avLst/>
          </a:prstGeom>
        </p:spPr>
        <p:txBody>
          <a:bodyPr anchorCtr="0" anchor="t" bIns="91425" lIns="91425" rIns="91425" tIns="91425"/>
          <a:lstStyle>
            <a:lvl1pPr lvl="0" rtl="0">
              <a:spcBef>
                <a:spcPts val="0"/>
              </a:spcBef>
              <a:buClr>
                <a:srgbClr val="1C304A"/>
              </a:buClr>
              <a:buChar char="●"/>
              <a:defRPr>
                <a:solidFill>
                  <a:srgbClr val="1C304A"/>
                </a:solidFill>
              </a:defRPr>
            </a:lvl1pPr>
            <a:lvl2pPr lvl="1" rtl="0">
              <a:spcBef>
                <a:spcPts val="0"/>
              </a:spcBef>
              <a:buClr>
                <a:srgbClr val="1C304A"/>
              </a:buClr>
              <a:buChar char="○"/>
              <a:defRPr>
                <a:solidFill>
                  <a:srgbClr val="1C304A"/>
                </a:solidFill>
              </a:defRPr>
            </a:lvl2pPr>
            <a:lvl3pPr lvl="2" rtl="0">
              <a:spcBef>
                <a:spcPts val="0"/>
              </a:spcBef>
              <a:buClr>
                <a:srgbClr val="1C304A"/>
              </a:buClr>
              <a:buChar char="■"/>
              <a:defRPr>
                <a:solidFill>
                  <a:srgbClr val="1C304A"/>
                </a:solidFill>
              </a:defRPr>
            </a:lvl3pPr>
            <a:lvl4pPr lvl="3" rtl="0">
              <a:spcBef>
                <a:spcPts val="0"/>
              </a:spcBef>
              <a:buClr>
                <a:srgbClr val="1C304A"/>
              </a:buClr>
              <a:buChar char="●"/>
              <a:defRPr>
                <a:solidFill>
                  <a:srgbClr val="1C304A"/>
                </a:solidFill>
              </a:defRPr>
            </a:lvl4pPr>
            <a:lvl5pPr lvl="4" rtl="0">
              <a:spcBef>
                <a:spcPts val="0"/>
              </a:spcBef>
              <a:buClr>
                <a:srgbClr val="1C304A"/>
              </a:buClr>
              <a:buChar char="○"/>
              <a:defRPr>
                <a:solidFill>
                  <a:srgbClr val="1C304A"/>
                </a:solidFill>
              </a:defRPr>
            </a:lvl5pPr>
            <a:lvl6pPr lvl="5" rtl="0">
              <a:spcBef>
                <a:spcPts val="0"/>
              </a:spcBef>
              <a:buClr>
                <a:srgbClr val="1C304A"/>
              </a:buClr>
              <a:buChar char="■"/>
              <a:defRPr>
                <a:solidFill>
                  <a:srgbClr val="1C304A"/>
                </a:solidFill>
              </a:defRPr>
            </a:lvl6pPr>
            <a:lvl7pPr lvl="6" rtl="0">
              <a:spcBef>
                <a:spcPts val="0"/>
              </a:spcBef>
              <a:buClr>
                <a:srgbClr val="1C304A"/>
              </a:buClr>
              <a:buChar char="●"/>
              <a:defRPr>
                <a:solidFill>
                  <a:srgbClr val="1C304A"/>
                </a:solidFill>
              </a:defRPr>
            </a:lvl7pPr>
            <a:lvl8pPr lvl="7" rtl="0">
              <a:spcBef>
                <a:spcPts val="0"/>
              </a:spcBef>
              <a:buClr>
                <a:srgbClr val="1C304A"/>
              </a:buClr>
              <a:buChar char="○"/>
              <a:defRPr>
                <a:solidFill>
                  <a:srgbClr val="1C304A"/>
                </a:solidFill>
              </a:defRPr>
            </a:lvl8pPr>
            <a:lvl9pPr lvl="8" rtl="0">
              <a:spcBef>
                <a:spcPts val="0"/>
              </a:spcBef>
              <a:buClr>
                <a:srgbClr val="1C304A"/>
              </a:buClr>
              <a:buChar char="■"/>
              <a:defRPr>
                <a:solidFill>
                  <a:srgbClr val="1C304A"/>
                </a:solidFill>
              </a:defRPr>
            </a:lvl9pPr>
          </a:lstStyle>
          <a:p/>
        </p:txBody>
      </p:sp>
      <p:sp>
        <p:nvSpPr>
          <p:cNvPr id="1964" name="Shape 1964"/>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2 column">
    <p:bg>
      <p:bgPr>
        <a:solidFill>
          <a:srgbClr val="FFFFFF"/>
        </a:solidFill>
      </p:bgPr>
    </p:bg>
    <p:spTree>
      <p:nvGrpSpPr>
        <p:cNvPr id="1965" name="Shape 1965"/>
        <p:cNvGrpSpPr/>
        <p:nvPr/>
      </p:nvGrpSpPr>
      <p:grpSpPr>
        <a:xfrm>
          <a:off x="0" y="0"/>
          <a:ext cx="0" cy="0"/>
          <a:chOff x="0" y="0"/>
          <a:chExt cx="0" cy="0"/>
        </a:xfrm>
      </p:grpSpPr>
      <p:sp>
        <p:nvSpPr>
          <p:cNvPr id="1966" name="Shape 1966"/>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967" name="Shape 1967"/>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968" name="Shape 1968"/>
          <p:cNvSpPr txBox="1"/>
          <p:nvPr>
            <p:ph idx="1" type="body"/>
          </p:nvPr>
        </p:nvSpPr>
        <p:spPr>
          <a:xfrm>
            <a:off x="725280" y="1722019"/>
            <a:ext cx="3617699" cy="2637599"/>
          </a:xfrm>
          <a:prstGeom prst="rect">
            <a:avLst/>
          </a:prstGeom>
        </p:spPr>
        <p:txBody>
          <a:bodyPr anchorCtr="0" anchor="t" bIns="91425" lIns="91425" rIns="91425" tIns="91425"/>
          <a:lstStyle>
            <a:lvl1pPr lvl="0" rtl="0">
              <a:spcBef>
                <a:spcPts val="0"/>
              </a:spcBef>
              <a:spcAft>
                <a:spcPts val="1000"/>
              </a:spcAft>
              <a:buSzPct val="100000"/>
              <a:defRPr sz="1200"/>
            </a:lvl1pPr>
            <a:lvl2pPr lvl="1" rtl="0">
              <a:spcBef>
                <a:spcPts val="0"/>
              </a:spcBef>
              <a:spcAft>
                <a:spcPts val="1000"/>
              </a:spcAft>
              <a:buSzPct val="100000"/>
              <a:defRPr sz="1200"/>
            </a:lvl2pPr>
            <a:lvl3pPr lvl="2" rtl="0">
              <a:spcBef>
                <a:spcPts val="0"/>
              </a:spcBef>
              <a:spcAft>
                <a:spcPts val="1000"/>
              </a:spcAft>
              <a:buSzPct val="100000"/>
              <a:defRPr sz="1200"/>
            </a:lvl3pPr>
            <a:lvl4pPr lvl="3" rtl="0">
              <a:spcBef>
                <a:spcPts val="0"/>
              </a:spcBef>
              <a:spcAft>
                <a:spcPts val="1000"/>
              </a:spcAft>
              <a:buSzPct val="100000"/>
              <a:defRPr sz="1200"/>
            </a:lvl4pPr>
            <a:lvl5pPr lvl="4" rtl="0">
              <a:spcBef>
                <a:spcPts val="0"/>
              </a:spcBef>
              <a:spcAft>
                <a:spcPts val="1000"/>
              </a:spcAft>
              <a:buSzPct val="100000"/>
              <a:defRPr sz="1200"/>
            </a:lvl5pPr>
            <a:lvl6pPr lvl="5" rtl="0">
              <a:spcBef>
                <a:spcPts val="0"/>
              </a:spcBef>
              <a:spcAft>
                <a:spcPts val="1000"/>
              </a:spcAft>
              <a:buSzPct val="100000"/>
              <a:defRPr sz="1200"/>
            </a:lvl6pPr>
            <a:lvl7pPr lvl="6" rtl="0">
              <a:spcBef>
                <a:spcPts val="0"/>
              </a:spcBef>
              <a:spcAft>
                <a:spcPts val="1000"/>
              </a:spcAft>
              <a:buSzPct val="100000"/>
              <a:defRPr sz="1200"/>
            </a:lvl7pPr>
            <a:lvl8pPr lvl="7" rtl="0">
              <a:spcBef>
                <a:spcPts val="0"/>
              </a:spcBef>
              <a:spcAft>
                <a:spcPts val="1000"/>
              </a:spcAft>
              <a:buSzPct val="100000"/>
              <a:defRPr sz="1200"/>
            </a:lvl8pPr>
            <a:lvl9pPr lvl="8" rtl="0">
              <a:spcBef>
                <a:spcPts val="0"/>
              </a:spcBef>
              <a:spcAft>
                <a:spcPts val="1000"/>
              </a:spcAft>
              <a:buSzPct val="100000"/>
              <a:defRPr sz="1200"/>
            </a:lvl9pPr>
          </a:lstStyle>
          <a:p/>
        </p:txBody>
      </p:sp>
      <p:sp>
        <p:nvSpPr>
          <p:cNvPr id="1969" name="Shape 1969"/>
          <p:cNvSpPr txBox="1"/>
          <p:nvPr>
            <p:ph idx="2" type="body"/>
          </p:nvPr>
        </p:nvSpPr>
        <p:spPr>
          <a:xfrm>
            <a:off x="4675869" y="1745269"/>
            <a:ext cx="3617699" cy="2637599"/>
          </a:xfrm>
          <a:prstGeom prst="rect">
            <a:avLst/>
          </a:prstGeom>
        </p:spPr>
        <p:txBody>
          <a:bodyPr anchorCtr="0" anchor="t" bIns="91425" lIns="91425" rIns="91425" tIns="91425"/>
          <a:lstStyle>
            <a:lvl1pPr lvl="0" rtl="0">
              <a:spcBef>
                <a:spcPts val="0"/>
              </a:spcBef>
              <a:spcAft>
                <a:spcPts val="1000"/>
              </a:spcAft>
              <a:buSzPct val="100000"/>
              <a:defRPr sz="1200"/>
            </a:lvl1pPr>
            <a:lvl2pPr lvl="1" rtl="0">
              <a:spcBef>
                <a:spcPts val="0"/>
              </a:spcBef>
              <a:spcAft>
                <a:spcPts val="1000"/>
              </a:spcAft>
              <a:buSzPct val="100000"/>
              <a:defRPr sz="1200"/>
            </a:lvl2pPr>
            <a:lvl3pPr lvl="2" rtl="0">
              <a:spcBef>
                <a:spcPts val="0"/>
              </a:spcBef>
              <a:spcAft>
                <a:spcPts val="1000"/>
              </a:spcAft>
              <a:buSzPct val="100000"/>
              <a:defRPr sz="1200"/>
            </a:lvl3pPr>
            <a:lvl4pPr lvl="3" rtl="0">
              <a:spcBef>
                <a:spcPts val="0"/>
              </a:spcBef>
              <a:spcAft>
                <a:spcPts val="1000"/>
              </a:spcAft>
              <a:buSzPct val="100000"/>
              <a:defRPr sz="1200"/>
            </a:lvl4pPr>
            <a:lvl5pPr lvl="4" rtl="0">
              <a:spcBef>
                <a:spcPts val="0"/>
              </a:spcBef>
              <a:spcAft>
                <a:spcPts val="1000"/>
              </a:spcAft>
              <a:buSzPct val="100000"/>
              <a:defRPr sz="1200"/>
            </a:lvl5pPr>
            <a:lvl6pPr lvl="5" rtl="0">
              <a:spcBef>
                <a:spcPts val="0"/>
              </a:spcBef>
              <a:spcAft>
                <a:spcPts val="1000"/>
              </a:spcAft>
              <a:buSzPct val="100000"/>
              <a:defRPr sz="1200"/>
            </a:lvl6pPr>
            <a:lvl7pPr lvl="6" rtl="0">
              <a:spcBef>
                <a:spcPts val="0"/>
              </a:spcBef>
              <a:spcAft>
                <a:spcPts val="1000"/>
              </a:spcAft>
              <a:buSzPct val="100000"/>
              <a:defRPr sz="1200"/>
            </a:lvl7pPr>
            <a:lvl8pPr lvl="7" rtl="0">
              <a:spcBef>
                <a:spcPts val="0"/>
              </a:spcBef>
              <a:spcAft>
                <a:spcPts val="1000"/>
              </a:spcAft>
              <a:buSzPct val="100000"/>
              <a:defRPr sz="1200"/>
            </a:lvl8pPr>
            <a:lvl9pPr lvl="8" rtl="0">
              <a:spcBef>
                <a:spcPts val="0"/>
              </a:spcBef>
              <a:spcAft>
                <a:spcPts val="1000"/>
              </a:spcAft>
              <a:buSzPct val="100000"/>
              <a:defRPr sz="1200"/>
            </a:lvl9pPr>
          </a:lstStyle>
          <a:p/>
        </p:txBody>
      </p:sp>
      <p:sp>
        <p:nvSpPr>
          <p:cNvPr id="1970" name="Shape 1970"/>
          <p:cNvSpPr txBox="1"/>
          <p:nvPr>
            <p:ph idx="3"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3 column ">
    <p:spTree>
      <p:nvGrpSpPr>
        <p:cNvPr id="1971" name="Shape 1971"/>
        <p:cNvGrpSpPr/>
        <p:nvPr/>
      </p:nvGrpSpPr>
      <p:grpSpPr>
        <a:xfrm>
          <a:off x="0" y="0"/>
          <a:ext cx="0" cy="0"/>
          <a:chOff x="0" y="0"/>
          <a:chExt cx="0" cy="0"/>
        </a:xfrm>
      </p:grpSpPr>
      <p:sp>
        <p:nvSpPr>
          <p:cNvPr id="1972" name="Shape 1972"/>
          <p:cNvSpPr txBox="1"/>
          <p:nvPr>
            <p:ph idx="1" type="body"/>
          </p:nvPr>
        </p:nvSpPr>
        <p:spPr>
          <a:xfrm>
            <a:off x="737118" y="2471784"/>
            <a:ext cx="2258099" cy="13326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973" name="Shape 1973"/>
          <p:cNvSpPr/>
          <p:nvPr/>
        </p:nvSpPr>
        <p:spPr>
          <a:xfrm>
            <a:off x="435775" y="4943725"/>
            <a:ext cx="116699" cy="137699"/>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974" name="Shape 1974"/>
          <p:cNvSpPr txBox="1"/>
          <p:nvPr>
            <p:ph idx="2" type="body"/>
          </p:nvPr>
        </p:nvSpPr>
        <p:spPr>
          <a:xfrm>
            <a:off x="3323392" y="2471784"/>
            <a:ext cx="2258099" cy="13326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975" name="Shape 1975"/>
          <p:cNvSpPr txBox="1"/>
          <p:nvPr>
            <p:ph idx="3" type="body"/>
          </p:nvPr>
        </p:nvSpPr>
        <p:spPr>
          <a:xfrm>
            <a:off x="5909667" y="2471784"/>
            <a:ext cx="2258099" cy="13326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976" name="Shape 1976"/>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1977" name="Shape 1977"/>
          <p:cNvSpPr txBox="1"/>
          <p:nvPr>
            <p:ph idx="4"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978" name="Shape 1978"/>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979" name="Shape 1979"/>
          <p:cNvSpPr/>
          <p:nvPr/>
        </p:nvSpPr>
        <p:spPr>
          <a:xfrm>
            <a:off x="815525" y="1841948"/>
            <a:ext cx="467099" cy="467099"/>
          </a:xfrm>
          <a:prstGeom prst="ellipse">
            <a:avLst/>
          </a:prstGeom>
          <a:solidFill>
            <a:srgbClr val="046B99"/>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80" name="Shape 1980"/>
          <p:cNvSpPr txBox="1"/>
          <p:nvPr/>
        </p:nvSpPr>
        <p:spPr>
          <a:xfrm>
            <a:off x="811575" y="1852625"/>
            <a:ext cx="467099" cy="420300"/>
          </a:xfrm>
          <a:prstGeom prst="rect">
            <a:avLst/>
          </a:prstGeom>
          <a:noFill/>
          <a:ln>
            <a:noFill/>
          </a:ln>
        </p:spPr>
        <p:txBody>
          <a:bodyPr anchorCtr="0" anchor="t" bIns="91425" lIns="91425" rIns="91425" tIns="91425">
            <a:noAutofit/>
          </a:bodyPr>
          <a:lstStyle/>
          <a:p>
            <a:pPr lvl="0" rtl="0" algn="ctr">
              <a:spcBef>
                <a:spcPts val="0"/>
              </a:spcBef>
              <a:buClr>
                <a:schemeClr val="dk1"/>
              </a:buClr>
              <a:buSzPct val="61111"/>
              <a:buFont typeface="Arial"/>
              <a:buNone/>
            </a:pPr>
            <a:r>
              <a:rPr b="1" lang="en" sz="1800">
                <a:solidFill>
                  <a:srgbClr val="FFFFFF"/>
                </a:solidFill>
                <a:latin typeface="Helvetica Neue"/>
                <a:ea typeface="Helvetica Neue"/>
                <a:cs typeface="Helvetica Neue"/>
                <a:sym typeface="Helvetica Neue"/>
              </a:rPr>
              <a:t>1</a:t>
            </a:r>
          </a:p>
        </p:txBody>
      </p:sp>
      <p:sp>
        <p:nvSpPr>
          <p:cNvPr id="1981" name="Shape 1981"/>
          <p:cNvSpPr/>
          <p:nvPr/>
        </p:nvSpPr>
        <p:spPr>
          <a:xfrm>
            <a:off x="3375583" y="1841948"/>
            <a:ext cx="467099" cy="467099"/>
          </a:xfrm>
          <a:prstGeom prst="ellipse">
            <a:avLst/>
          </a:prstGeom>
          <a:solidFill>
            <a:srgbClr val="046B99"/>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82" name="Shape 1982"/>
          <p:cNvSpPr txBox="1"/>
          <p:nvPr/>
        </p:nvSpPr>
        <p:spPr>
          <a:xfrm>
            <a:off x="3371633" y="1852625"/>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FFFFF"/>
                </a:solidFill>
                <a:latin typeface="Helvetica Neue"/>
                <a:ea typeface="Helvetica Neue"/>
                <a:cs typeface="Helvetica Neue"/>
                <a:sym typeface="Helvetica Neue"/>
              </a:rPr>
              <a:t>2</a:t>
            </a:r>
          </a:p>
        </p:txBody>
      </p:sp>
      <p:sp>
        <p:nvSpPr>
          <p:cNvPr id="1983" name="Shape 1983"/>
          <p:cNvSpPr/>
          <p:nvPr/>
        </p:nvSpPr>
        <p:spPr>
          <a:xfrm>
            <a:off x="5993434" y="1841948"/>
            <a:ext cx="467099" cy="467099"/>
          </a:xfrm>
          <a:prstGeom prst="ellipse">
            <a:avLst/>
          </a:prstGeom>
          <a:solidFill>
            <a:srgbClr val="046B99"/>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84" name="Shape 1984"/>
          <p:cNvSpPr txBox="1"/>
          <p:nvPr/>
        </p:nvSpPr>
        <p:spPr>
          <a:xfrm>
            <a:off x="5989484" y="1852625"/>
            <a:ext cx="467099" cy="420300"/>
          </a:xfrm>
          <a:prstGeom prst="rect">
            <a:avLst/>
          </a:prstGeom>
          <a:noFill/>
          <a:ln>
            <a:noFill/>
          </a:ln>
        </p:spPr>
        <p:txBody>
          <a:bodyPr anchorCtr="0" anchor="t" bIns="91425" lIns="91425" rIns="91425" tIns="91425">
            <a:noAutofit/>
          </a:bodyPr>
          <a:lstStyle/>
          <a:p>
            <a:pPr lvl="0" rtl="0" algn="ctr">
              <a:spcBef>
                <a:spcPts val="0"/>
              </a:spcBef>
              <a:buNone/>
            </a:pPr>
            <a:r>
              <a:rPr b="1" lang="en" sz="1800">
                <a:solidFill>
                  <a:srgbClr val="FFFFFF"/>
                </a:solidFill>
                <a:latin typeface="Helvetica Neue"/>
                <a:ea typeface="Helvetica Neue"/>
                <a:cs typeface="Helvetica Neue"/>
                <a:sym typeface="Helvetica Neue"/>
              </a:rPr>
              <a:t>3</a:t>
            </a: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2 column icons">
    <p:bg>
      <p:bgPr>
        <a:solidFill>
          <a:srgbClr val="FFFFFF"/>
        </a:solidFill>
      </p:bgPr>
    </p:bg>
    <p:spTree>
      <p:nvGrpSpPr>
        <p:cNvPr id="1985" name="Shape 1985"/>
        <p:cNvGrpSpPr/>
        <p:nvPr/>
      </p:nvGrpSpPr>
      <p:grpSpPr>
        <a:xfrm>
          <a:off x="0" y="0"/>
          <a:ext cx="0" cy="0"/>
          <a:chOff x="0" y="0"/>
          <a:chExt cx="0" cy="0"/>
        </a:xfrm>
      </p:grpSpPr>
      <p:sp>
        <p:nvSpPr>
          <p:cNvPr id="1986" name="Shape 1986"/>
          <p:cNvSpPr txBox="1"/>
          <p:nvPr>
            <p:ph idx="1" type="body"/>
          </p:nvPr>
        </p:nvSpPr>
        <p:spPr>
          <a:xfrm>
            <a:off x="1493787" y="1694407"/>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1987" name="Shape 1987"/>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988" name="Shape 1988"/>
          <p:cNvSpPr/>
          <p:nvPr/>
        </p:nvSpPr>
        <p:spPr>
          <a:xfrm>
            <a:off x="815525" y="1804118"/>
            <a:ext cx="611399" cy="6113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89" name="Shape 1989"/>
          <p:cNvSpPr/>
          <p:nvPr/>
        </p:nvSpPr>
        <p:spPr>
          <a:xfrm>
            <a:off x="4349049" y="1804118"/>
            <a:ext cx="611399" cy="6113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90" name="Shape 1990"/>
          <p:cNvSpPr txBox="1"/>
          <p:nvPr>
            <p:ph idx="2" type="body"/>
          </p:nvPr>
        </p:nvSpPr>
        <p:spPr>
          <a:xfrm>
            <a:off x="5027312" y="1694407"/>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1991" name="Shape 1991"/>
          <p:cNvSpPr txBox="1"/>
          <p:nvPr>
            <p:ph idx="3" type="body"/>
          </p:nvPr>
        </p:nvSpPr>
        <p:spPr>
          <a:xfrm>
            <a:off x="1493787" y="3313631"/>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1992" name="Shape 1992"/>
          <p:cNvSpPr/>
          <p:nvPr/>
        </p:nvSpPr>
        <p:spPr>
          <a:xfrm>
            <a:off x="815525" y="3427125"/>
            <a:ext cx="611399" cy="6113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93" name="Shape 1993"/>
          <p:cNvSpPr/>
          <p:nvPr/>
        </p:nvSpPr>
        <p:spPr>
          <a:xfrm>
            <a:off x="4349049" y="3427125"/>
            <a:ext cx="611399" cy="611399"/>
          </a:xfrm>
          <a:prstGeom prst="ellipse">
            <a:avLst/>
          </a:prstGeom>
          <a:solidFill>
            <a:srgbClr val="00C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1994" name="Shape 1994"/>
          <p:cNvSpPr txBox="1"/>
          <p:nvPr>
            <p:ph idx="4" type="body"/>
          </p:nvPr>
        </p:nvSpPr>
        <p:spPr>
          <a:xfrm>
            <a:off x="5027312" y="3313631"/>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1995" name="Shape 1995"/>
          <p:cNvSpPr txBox="1"/>
          <p:nvPr>
            <p:ph type="ctrTitle"/>
          </p:nvPr>
        </p:nvSpPr>
        <p:spPr>
          <a:xfrm>
            <a:off x="712850" y="289401"/>
            <a:ext cx="7386599" cy="844199"/>
          </a:xfrm>
          <a:prstGeom prst="rect">
            <a:avLst/>
          </a:prstGeom>
        </p:spPr>
        <p:txBody>
          <a:bodyPr anchorCtr="0" anchor="t" bIns="91425" lIns="91425" rIns="91425" tIns="91425"/>
          <a:lstStyle>
            <a:lvl1pPr lvl="0" rtl="0">
              <a:lnSpc>
                <a:spcPct val="100000"/>
              </a:lnSpc>
              <a:spcBef>
                <a:spcPts val="0"/>
              </a:spcBef>
              <a:buClr>
                <a:srgbClr val="1C304A"/>
              </a:buClr>
              <a:buSzPct val="100000"/>
              <a:defRPr b="1" sz="2600">
                <a:solidFill>
                  <a:srgbClr val="1C304A"/>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right - 2 column icons">
    <p:bg>
      <p:bgPr>
        <a:solidFill>
          <a:srgbClr val="00CFFF"/>
        </a:solidFill>
      </p:bgPr>
    </p:bg>
    <p:spTree>
      <p:nvGrpSpPr>
        <p:cNvPr id="1996" name="Shape 1996"/>
        <p:cNvGrpSpPr/>
        <p:nvPr/>
      </p:nvGrpSpPr>
      <p:grpSpPr>
        <a:xfrm>
          <a:off x="0" y="0"/>
          <a:ext cx="0" cy="0"/>
          <a:chOff x="0" y="0"/>
          <a:chExt cx="0" cy="0"/>
        </a:xfrm>
      </p:grpSpPr>
      <p:sp>
        <p:nvSpPr>
          <p:cNvPr id="1997" name="Shape 1997"/>
          <p:cNvSpPr txBox="1"/>
          <p:nvPr>
            <p:ph idx="1" type="body"/>
          </p:nvPr>
        </p:nvSpPr>
        <p:spPr>
          <a:xfrm>
            <a:off x="1493787" y="1694407"/>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1998" name="Shape 1998"/>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1999" name="Shape 1999"/>
          <p:cNvSpPr/>
          <p:nvPr/>
        </p:nvSpPr>
        <p:spPr>
          <a:xfrm>
            <a:off x="815525" y="1804118"/>
            <a:ext cx="611399" cy="611399"/>
          </a:xfrm>
          <a:prstGeom prst="ellipse">
            <a:avLst/>
          </a:prstGeom>
          <a:solidFill>
            <a:srgbClr val="FFF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2000" name="Shape 2000"/>
          <p:cNvSpPr/>
          <p:nvPr/>
        </p:nvSpPr>
        <p:spPr>
          <a:xfrm>
            <a:off x="4349049" y="1804118"/>
            <a:ext cx="611399" cy="611399"/>
          </a:xfrm>
          <a:prstGeom prst="ellipse">
            <a:avLst/>
          </a:prstGeom>
          <a:solidFill>
            <a:srgbClr val="FFF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2001" name="Shape 2001"/>
          <p:cNvSpPr txBox="1"/>
          <p:nvPr>
            <p:ph idx="2" type="body"/>
          </p:nvPr>
        </p:nvSpPr>
        <p:spPr>
          <a:xfrm>
            <a:off x="5027312" y="1694407"/>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2002" name="Shape 2002"/>
          <p:cNvSpPr txBox="1"/>
          <p:nvPr>
            <p:ph idx="3" type="body"/>
          </p:nvPr>
        </p:nvSpPr>
        <p:spPr>
          <a:xfrm>
            <a:off x="1493787" y="3313631"/>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2003" name="Shape 2003"/>
          <p:cNvSpPr/>
          <p:nvPr/>
        </p:nvSpPr>
        <p:spPr>
          <a:xfrm>
            <a:off x="815525" y="3427125"/>
            <a:ext cx="611399" cy="611399"/>
          </a:xfrm>
          <a:prstGeom prst="ellipse">
            <a:avLst/>
          </a:prstGeom>
          <a:solidFill>
            <a:srgbClr val="FFF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2004" name="Shape 2004"/>
          <p:cNvSpPr/>
          <p:nvPr/>
        </p:nvSpPr>
        <p:spPr>
          <a:xfrm>
            <a:off x="4349049" y="3427125"/>
            <a:ext cx="611399" cy="611399"/>
          </a:xfrm>
          <a:prstGeom prst="ellipse">
            <a:avLst/>
          </a:prstGeom>
          <a:solidFill>
            <a:srgbClr val="FFFFFF"/>
          </a:solidFill>
          <a:ln>
            <a:noFill/>
          </a:ln>
        </p:spPr>
        <p:txBody>
          <a:bodyPr anchorCtr="0" anchor="ctr" bIns="91425" lIns="91425" rIns="91425" tIns="91425">
            <a:noAutofit/>
          </a:bodyPr>
          <a:lstStyle/>
          <a:p>
            <a:pPr lvl="0" rtl="0">
              <a:spcBef>
                <a:spcPts val="0"/>
              </a:spcBef>
              <a:buNone/>
            </a:pPr>
            <a:r>
              <a:t/>
            </a:r>
            <a:endParaRPr b="1">
              <a:solidFill>
                <a:srgbClr val="FFFFFF"/>
              </a:solidFill>
              <a:latin typeface="Helvetica Neue"/>
              <a:ea typeface="Helvetica Neue"/>
              <a:cs typeface="Helvetica Neue"/>
              <a:sym typeface="Helvetica Neue"/>
            </a:endParaRPr>
          </a:p>
        </p:txBody>
      </p:sp>
      <p:sp>
        <p:nvSpPr>
          <p:cNvPr id="2005" name="Shape 2005"/>
          <p:cNvSpPr txBox="1"/>
          <p:nvPr>
            <p:ph idx="4" type="body"/>
          </p:nvPr>
        </p:nvSpPr>
        <p:spPr>
          <a:xfrm>
            <a:off x="5027312" y="3313631"/>
            <a:ext cx="2622900" cy="890399"/>
          </a:xfrm>
          <a:prstGeom prst="rect">
            <a:avLst/>
          </a:prstGeom>
        </p:spPr>
        <p:txBody>
          <a:bodyPr anchorCtr="0" anchor="ctr" bIns="91425" lIns="91425" rIns="91425" tIns="91425"/>
          <a:lstStyle>
            <a:lvl1pPr lvl="0" rtl="0">
              <a:spcBef>
                <a:spcPts val="0"/>
              </a:spcBef>
              <a:spcAft>
                <a:spcPts val="0"/>
              </a:spcAft>
              <a:buSzPct val="100000"/>
              <a:defRPr sz="1400"/>
            </a:lvl1pPr>
            <a:lvl2pPr lvl="1" rtl="0">
              <a:spcBef>
                <a:spcPts val="0"/>
              </a:spcBef>
              <a:spcAft>
                <a:spcPts val="0"/>
              </a:spcAft>
              <a:defRPr/>
            </a:lvl2pPr>
            <a:lvl3pPr lvl="2" rtl="0">
              <a:spcBef>
                <a:spcPts val="0"/>
              </a:spcBef>
              <a:spcAft>
                <a:spcPts val="0"/>
              </a:spcAft>
              <a:defRPr/>
            </a:lvl3pPr>
            <a:lvl4pPr lvl="3" rtl="0">
              <a:spcBef>
                <a:spcPts val="0"/>
              </a:spcBef>
              <a:spcAft>
                <a:spcPts val="0"/>
              </a:spcAft>
              <a:buSzPct val="100000"/>
              <a:defRPr sz="1400"/>
            </a:lvl4pPr>
            <a:lvl5pPr lvl="4" rtl="0">
              <a:spcBef>
                <a:spcPts val="0"/>
              </a:spcBef>
              <a:spcAft>
                <a:spcPts val="0"/>
              </a:spcAft>
              <a:buSzPct val="100000"/>
              <a:defRPr sz="1400"/>
            </a:lvl5pPr>
            <a:lvl6pPr lvl="5" rtl="0">
              <a:spcBef>
                <a:spcPts val="0"/>
              </a:spcBef>
              <a:spcAft>
                <a:spcPts val="0"/>
              </a:spcAft>
              <a:buSzPct val="100000"/>
              <a:defRPr sz="1400"/>
            </a:lvl6pPr>
            <a:lvl7pPr lvl="6" rtl="0">
              <a:spcBef>
                <a:spcPts val="0"/>
              </a:spcBef>
              <a:spcAft>
                <a:spcPts val="0"/>
              </a:spcAft>
              <a:buSzPct val="100000"/>
              <a:defRPr sz="1400"/>
            </a:lvl7pPr>
            <a:lvl8pPr lvl="7" rtl="0">
              <a:spcBef>
                <a:spcPts val="0"/>
              </a:spcBef>
              <a:spcAft>
                <a:spcPts val="0"/>
              </a:spcAft>
              <a:buSzPct val="100000"/>
              <a:defRPr sz="1400"/>
            </a:lvl8pPr>
            <a:lvl9pPr lvl="8" rtl="0">
              <a:spcBef>
                <a:spcPts val="0"/>
              </a:spcBef>
              <a:spcAft>
                <a:spcPts val="0"/>
              </a:spcAft>
              <a:buSzPct val="100000"/>
              <a:defRPr sz="1400"/>
            </a:lvl9pPr>
          </a:lstStyle>
          <a:p/>
        </p:txBody>
      </p:sp>
      <p:sp>
        <p:nvSpPr>
          <p:cNvPr id="2006" name="Shape 2006"/>
          <p:cNvSpPr txBox="1"/>
          <p:nvPr>
            <p:ph type="ctrTitle"/>
          </p:nvPr>
        </p:nvSpPr>
        <p:spPr>
          <a:xfrm>
            <a:off x="712850" y="289401"/>
            <a:ext cx="7386599" cy="844199"/>
          </a:xfrm>
          <a:prstGeom prst="rect">
            <a:avLst/>
          </a:prstGeom>
        </p:spPr>
        <p:txBody>
          <a:bodyPr anchorCtr="0" anchor="t" bIns="91425" lIns="91425" rIns="91425" tIns="91425"/>
          <a:lstStyle>
            <a:lvl1pPr lvl="0" rtl="0">
              <a:lnSpc>
                <a:spcPct val="100000"/>
              </a:lnSpc>
              <a:spcBef>
                <a:spcPts val="0"/>
              </a:spcBef>
              <a:buClr>
                <a:srgbClr val="1C304A"/>
              </a:buClr>
              <a:buSzPct val="100000"/>
              <a:defRPr b="1" sz="2600">
                <a:solidFill>
                  <a:srgbClr val="1C304A"/>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 boxes">
    <p:bg>
      <p:bgPr>
        <a:solidFill>
          <a:srgbClr val="FFFFFF"/>
        </a:solidFill>
      </p:bgPr>
    </p:bg>
    <p:spTree>
      <p:nvGrpSpPr>
        <p:cNvPr id="2007" name="Shape 2007"/>
        <p:cNvGrpSpPr/>
        <p:nvPr/>
      </p:nvGrpSpPr>
      <p:grpSpPr>
        <a:xfrm>
          <a:off x="0" y="0"/>
          <a:ext cx="0" cy="0"/>
          <a:chOff x="0" y="0"/>
          <a:chExt cx="0" cy="0"/>
        </a:xfrm>
      </p:grpSpPr>
      <p:sp>
        <p:nvSpPr>
          <p:cNvPr id="2008" name="Shape 2008"/>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2009" name="Shape 2009"/>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2010" name="Shape 2010"/>
          <p:cNvSpPr txBox="1"/>
          <p:nvPr>
            <p:ph idx="1"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011" name="Shape 2011"/>
          <p:cNvSpPr/>
          <p:nvPr/>
        </p:nvSpPr>
        <p:spPr>
          <a:xfrm>
            <a:off x="829100" y="1789525"/>
            <a:ext cx="14037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1</a:t>
            </a:r>
          </a:p>
        </p:txBody>
      </p:sp>
      <p:sp>
        <p:nvSpPr>
          <p:cNvPr id="2012" name="Shape 2012"/>
          <p:cNvSpPr txBox="1"/>
          <p:nvPr>
            <p:ph idx="2" type="body"/>
          </p:nvPr>
        </p:nvSpPr>
        <p:spPr>
          <a:xfrm>
            <a:off x="8735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2013" name="Shape 2013"/>
          <p:cNvSpPr/>
          <p:nvPr/>
        </p:nvSpPr>
        <p:spPr>
          <a:xfrm>
            <a:off x="2359300" y="1789525"/>
            <a:ext cx="14037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2</a:t>
            </a:r>
          </a:p>
        </p:txBody>
      </p:sp>
      <p:sp>
        <p:nvSpPr>
          <p:cNvPr id="2014" name="Shape 2014"/>
          <p:cNvSpPr txBox="1"/>
          <p:nvPr>
            <p:ph idx="3" type="body"/>
          </p:nvPr>
        </p:nvSpPr>
        <p:spPr>
          <a:xfrm>
            <a:off x="24037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2015" name="Shape 2015"/>
          <p:cNvSpPr/>
          <p:nvPr/>
        </p:nvSpPr>
        <p:spPr>
          <a:xfrm>
            <a:off x="3889500" y="1789525"/>
            <a:ext cx="14037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3</a:t>
            </a:r>
          </a:p>
        </p:txBody>
      </p:sp>
      <p:sp>
        <p:nvSpPr>
          <p:cNvPr id="2016" name="Shape 2016"/>
          <p:cNvSpPr txBox="1"/>
          <p:nvPr>
            <p:ph idx="4" type="body"/>
          </p:nvPr>
        </p:nvSpPr>
        <p:spPr>
          <a:xfrm>
            <a:off x="39339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2017" name="Shape 2017"/>
          <p:cNvSpPr/>
          <p:nvPr/>
        </p:nvSpPr>
        <p:spPr>
          <a:xfrm>
            <a:off x="5419700" y="1789525"/>
            <a:ext cx="14037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4</a:t>
            </a:r>
          </a:p>
        </p:txBody>
      </p:sp>
      <p:sp>
        <p:nvSpPr>
          <p:cNvPr id="2018" name="Shape 2018"/>
          <p:cNvSpPr txBox="1"/>
          <p:nvPr>
            <p:ph idx="5" type="body"/>
          </p:nvPr>
        </p:nvSpPr>
        <p:spPr>
          <a:xfrm>
            <a:off x="54641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2019" name="Shape 2019"/>
          <p:cNvSpPr/>
          <p:nvPr/>
        </p:nvSpPr>
        <p:spPr>
          <a:xfrm>
            <a:off x="6949900" y="1789525"/>
            <a:ext cx="14037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5</a:t>
            </a:r>
          </a:p>
        </p:txBody>
      </p:sp>
      <p:sp>
        <p:nvSpPr>
          <p:cNvPr id="2020" name="Shape 2020"/>
          <p:cNvSpPr txBox="1"/>
          <p:nvPr>
            <p:ph idx="6" type="body"/>
          </p:nvPr>
        </p:nvSpPr>
        <p:spPr>
          <a:xfrm>
            <a:off x="6994313" y="3007750"/>
            <a:ext cx="1278899" cy="821099"/>
          </a:xfrm>
          <a:prstGeom prst="rect">
            <a:avLst/>
          </a:prstGeom>
        </p:spPr>
        <p:txBody>
          <a:bodyPr anchorCtr="0" anchor="t" bIns="91425" lIns="91425" rIns="91425" tIns="9142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hite">
    <p:bg>
      <p:bgPr>
        <a:solidFill>
          <a:srgbClr val="FEFDFD"/>
        </a:solidFill>
      </p:bgPr>
    </p:bg>
    <p:spTree>
      <p:nvGrpSpPr>
        <p:cNvPr id="216" name="Shape 216"/>
        <p:cNvGrpSpPr/>
        <p:nvPr/>
      </p:nvGrpSpPr>
      <p:grpSpPr>
        <a:xfrm>
          <a:off x="0" y="0"/>
          <a:ext cx="0" cy="0"/>
          <a:chOff x="0" y="0"/>
          <a:chExt cx="0" cy="0"/>
        </a:xfrm>
      </p:grpSpPr>
      <p:sp>
        <p:nvSpPr>
          <p:cNvPr id="217" name="Shape 217"/>
          <p:cNvSpPr txBox="1"/>
          <p:nvPr>
            <p:ph idx="1" type="body"/>
          </p:nvPr>
        </p:nvSpPr>
        <p:spPr>
          <a:xfrm>
            <a:off x="657225" y="623887"/>
            <a:ext cx="7273799" cy="36303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5000" u="none" cap="none" strike="noStrike">
                <a:solidFill>
                  <a:srgbClr val="1C304A"/>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2pPr>
            <a:lvl3pPr indent="0" lvl="2"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3pPr>
            <a:lvl4pPr indent="0" lvl="3"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4pPr>
            <a:lvl5pPr indent="0" lvl="4"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18" name="Shape 218"/>
          <p:cNvPicPr preferRelativeResize="0"/>
          <p:nvPr/>
        </p:nvPicPr>
        <p:blipFill rotWithShape="1">
          <a:blip r:embed="rId2">
            <a:alphaModFix/>
          </a:blip>
          <a:srcRect b="0" l="0" r="0" t="0"/>
          <a:stretch/>
        </p:blipFill>
        <p:spPr>
          <a:xfrm>
            <a:off x="689610" y="4462745"/>
            <a:ext cx="300300" cy="300300"/>
          </a:xfrm>
          <a:prstGeom prst="rect">
            <a:avLst/>
          </a:prstGeom>
          <a:noFill/>
          <a:ln>
            <a:noFill/>
          </a:ln>
        </p:spPr>
      </p:pic>
      <p:sp>
        <p:nvSpPr>
          <p:cNvPr id="219" name="Shape 219"/>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p:spTree>
      <p:nvGrpSpPr>
        <p:cNvPr id="2021" name="Shape 2021"/>
        <p:cNvGrpSpPr/>
        <p:nvPr/>
      </p:nvGrpSpPr>
      <p:grpSpPr>
        <a:xfrm>
          <a:off x="0" y="0"/>
          <a:ext cx="0" cy="0"/>
          <a:chOff x="0" y="0"/>
          <a:chExt cx="0" cy="0"/>
        </a:xfrm>
      </p:grpSpPr>
      <p:sp>
        <p:nvSpPr>
          <p:cNvPr id="2022" name="Shape 2022"/>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2023" name="Shape 2023"/>
          <p:cNvSpPr txBox="1"/>
          <p:nvPr>
            <p:ph idx="1"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024" name="Shape 2024"/>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arge Photo">
    <p:bg>
      <p:bgPr>
        <a:solidFill>
          <a:srgbClr val="666666"/>
        </a:solidFill>
      </p:bgPr>
    </p:bg>
    <p:spTree>
      <p:nvGrpSpPr>
        <p:cNvPr id="2025" name="Shape 2025"/>
        <p:cNvGrpSpPr/>
        <p:nvPr/>
      </p:nvGrpSpPr>
      <p:grpSpPr>
        <a:xfrm>
          <a:off x="0" y="0"/>
          <a:ext cx="0" cy="0"/>
          <a:chOff x="0" y="0"/>
          <a:chExt cx="0" cy="0"/>
        </a:xfrm>
      </p:grpSpPr>
      <p:pic>
        <p:nvPicPr>
          <p:cNvPr id="2026" name="Shape 2026"/>
          <p:cNvPicPr preferRelativeResize="0"/>
          <p:nvPr/>
        </p:nvPicPr>
        <p:blipFill rotWithShape="1">
          <a:blip r:embed="rId2">
            <a:alphaModFix/>
          </a:blip>
          <a:srcRect b="30901" l="6272" r="11416" t="6909"/>
          <a:stretch/>
        </p:blipFill>
        <p:spPr>
          <a:xfrm>
            <a:off x="-9524" y="-39167"/>
            <a:ext cx="9162900" cy="5192100"/>
          </a:xfrm>
          <a:prstGeom prst="rect">
            <a:avLst/>
          </a:prstGeom>
          <a:noFill/>
          <a:ln>
            <a:noFill/>
          </a:ln>
        </p:spPr>
      </p:pic>
      <p:sp>
        <p:nvSpPr>
          <p:cNvPr id="2027" name="Shape 2027"/>
          <p:cNvSpPr/>
          <p:nvPr/>
        </p:nvSpPr>
        <p:spPr>
          <a:xfrm>
            <a:off x="3868900" y="3578887"/>
            <a:ext cx="4891199" cy="975900"/>
          </a:xfrm>
          <a:prstGeom prst="rect">
            <a:avLst/>
          </a:prstGeom>
          <a:solidFill>
            <a:srgbClr val="00CFFF"/>
          </a:solidFill>
          <a:ln>
            <a:noFill/>
          </a:ln>
        </p:spPr>
        <p:txBody>
          <a:bodyPr anchorCtr="0" anchor="t" bIns="167425" lIns="167425" rIns="167425" tIns="167425">
            <a:noAutofit/>
          </a:bodyPr>
          <a:lstStyle/>
          <a:p>
            <a:pPr indent="88900" lvl="1" marL="0" marR="0" rtl="0" algn="l">
              <a:spcBef>
                <a:spcPts val="700"/>
              </a:spcBef>
              <a:buNone/>
            </a:pPr>
            <a:r>
              <a:t/>
            </a:r>
            <a:endParaRPr b="0" i="1" sz="1700" u="none" cap="none" strike="noStrike">
              <a:solidFill>
                <a:srgbClr val="26818F"/>
              </a:solidFill>
              <a:latin typeface="Source Sans Pro"/>
              <a:ea typeface="Source Sans Pro"/>
              <a:cs typeface="Source Sans Pro"/>
              <a:sym typeface="Source Sans Pro"/>
            </a:endParaRPr>
          </a:p>
        </p:txBody>
      </p:sp>
      <p:sp>
        <p:nvSpPr>
          <p:cNvPr id="2028" name="Shape 2028"/>
          <p:cNvSpPr txBox="1"/>
          <p:nvPr>
            <p:ph type="ctrTitle"/>
          </p:nvPr>
        </p:nvSpPr>
        <p:spPr>
          <a:xfrm>
            <a:off x="4035650" y="3697025"/>
            <a:ext cx="4489800" cy="1048799"/>
          </a:xfrm>
          <a:prstGeom prst="rect">
            <a:avLst/>
          </a:prstGeom>
        </p:spPr>
        <p:txBody>
          <a:bodyPr anchorCtr="0" anchor="t" bIns="91425" lIns="91425" rIns="91425" tIns="91425"/>
          <a:lstStyle>
            <a:lvl1pPr lvl="0" rtl="0">
              <a:spcBef>
                <a:spcPts val="0"/>
              </a:spcBef>
              <a:buClr>
                <a:srgbClr val="1C304A"/>
              </a:buClr>
              <a:buSzPct val="100000"/>
              <a:defRPr b="1" sz="3600">
                <a:solidFill>
                  <a:srgbClr val="1C304A"/>
                </a:solidFill>
              </a:defRPr>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ark Blue Section Title ">
    <p:spTree>
      <p:nvGrpSpPr>
        <p:cNvPr id="2029" name="Shape 2029"/>
        <p:cNvGrpSpPr/>
        <p:nvPr/>
      </p:nvGrpSpPr>
      <p:grpSpPr>
        <a:xfrm>
          <a:off x="0" y="0"/>
          <a:ext cx="0" cy="0"/>
          <a:chOff x="0" y="0"/>
          <a:chExt cx="0" cy="0"/>
        </a:xfrm>
      </p:grpSpPr>
      <p:pic>
        <p:nvPicPr>
          <p:cNvPr id="2030" name="Shape 2030"/>
          <p:cNvPicPr preferRelativeResize="0"/>
          <p:nvPr/>
        </p:nvPicPr>
        <p:blipFill rotWithShape="1">
          <a:blip r:embed="rId2">
            <a:alphaModFix/>
          </a:blip>
          <a:srcRect b="30901" l="47425" r="11420" t="6909"/>
          <a:stretch/>
        </p:blipFill>
        <p:spPr>
          <a:xfrm>
            <a:off x="4572000" y="-42839"/>
            <a:ext cx="4619100" cy="5235000"/>
          </a:xfrm>
          <a:prstGeom prst="rect">
            <a:avLst/>
          </a:prstGeom>
          <a:noFill/>
          <a:ln>
            <a:noFill/>
          </a:ln>
        </p:spPr>
      </p:pic>
      <p:sp>
        <p:nvSpPr>
          <p:cNvPr id="2031" name="Shape 2031"/>
          <p:cNvSpPr/>
          <p:nvPr/>
        </p:nvSpPr>
        <p:spPr>
          <a:xfrm>
            <a:off x="-47100" y="-11850"/>
            <a:ext cx="4619100" cy="5215800"/>
          </a:xfrm>
          <a:prstGeom prst="rect">
            <a:avLst/>
          </a:prstGeom>
          <a:solidFill>
            <a:srgbClr val="1C304A"/>
          </a:solidFill>
          <a:ln>
            <a:noFill/>
          </a:ln>
        </p:spPr>
        <p:txBody>
          <a:bodyPr anchorCtr="0" anchor="ctr" bIns="91425" lIns="91425" rIns="91425" tIns="91425">
            <a:noAutofit/>
          </a:bodyPr>
          <a:lstStyle/>
          <a:p>
            <a:pPr lvl="0">
              <a:spcBef>
                <a:spcPts val="0"/>
              </a:spcBef>
              <a:buNone/>
            </a:pPr>
            <a:r>
              <a:t/>
            </a:r>
            <a:endParaRPr/>
          </a:p>
        </p:txBody>
      </p:sp>
      <p:sp>
        <p:nvSpPr>
          <p:cNvPr id="2032" name="Shape 2032"/>
          <p:cNvSpPr txBox="1"/>
          <p:nvPr>
            <p:ph idx="12" type="sldNum"/>
          </p:nvPr>
        </p:nvSpPr>
        <p:spPr>
          <a:xfrm>
            <a:off x="8472450" y="4881625"/>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latin typeface="Source Sans Pro"/>
                <a:ea typeface="Source Sans Pro"/>
                <a:cs typeface="Source Sans Pro"/>
                <a:sym typeface="Source Sans Pro"/>
              </a:rPr>
              <a:t>‹#›</a:t>
            </a:fld>
          </a:p>
        </p:txBody>
      </p:sp>
      <p:sp>
        <p:nvSpPr>
          <p:cNvPr id="2033" name="Shape 2033"/>
          <p:cNvSpPr txBox="1"/>
          <p:nvPr>
            <p:ph type="ctrTitle"/>
          </p:nvPr>
        </p:nvSpPr>
        <p:spPr>
          <a:xfrm>
            <a:off x="718656" y="614725"/>
            <a:ext cx="3494699" cy="844199"/>
          </a:xfrm>
          <a:prstGeom prst="rect">
            <a:avLst/>
          </a:prstGeom>
        </p:spPr>
        <p:txBody>
          <a:bodyPr anchorCtr="0" anchor="t" bIns="91425" lIns="91425" rIns="91425" tIns="91425"/>
          <a:lstStyle>
            <a:lvl1pPr lvl="0" rtl="0">
              <a:lnSpc>
                <a:spcPct val="100000"/>
              </a:lnSpc>
              <a:spcBef>
                <a:spcPts val="0"/>
              </a:spcBef>
              <a:buClr>
                <a:srgbClr val="00CFFF"/>
              </a:buClr>
              <a:buSzPct val="100000"/>
              <a:defRPr b="1" sz="2600">
                <a:solidFill>
                  <a:srgbClr val="00CFFF"/>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2034" name="Shape 2034"/>
          <p:cNvSpPr txBox="1"/>
          <p:nvPr>
            <p:ph idx="1" type="body"/>
          </p:nvPr>
        </p:nvSpPr>
        <p:spPr>
          <a:xfrm>
            <a:off x="725275" y="1722025"/>
            <a:ext cx="3515700" cy="2637599"/>
          </a:xfrm>
          <a:prstGeom prst="rect">
            <a:avLst/>
          </a:prstGeom>
        </p:spPr>
        <p:txBody>
          <a:bodyPr anchorCtr="0" anchor="t" bIns="91425" lIns="91425" rIns="91425" tIns="91425"/>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p:txBody>
      </p:sp>
      <p:sp>
        <p:nvSpPr>
          <p:cNvPr id="2035" name="Shape 2035"/>
          <p:cNvSpPr txBox="1"/>
          <p:nvPr>
            <p:ph idx="2" type="subTitle"/>
          </p:nvPr>
        </p:nvSpPr>
        <p:spPr>
          <a:xfrm>
            <a:off x="718649" y="292250"/>
            <a:ext cx="3546300" cy="667499"/>
          </a:xfrm>
          <a:prstGeom prst="rect">
            <a:avLst/>
          </a:prstGeom>
        </p:spPr>
        <p:txBody>
          <a:bodyPr anchorCtr="0" anchor="ctr" bIns="91425" lIns="91425" rIns="91425" tIns="91425"/>
          <a:lstStyle>
            <a:lvl1pPr lvl="0" rtl="0">
              <a:spcBef>
                <a:spcPts val="0"/>
              </a:spcBef>
              <a:buNone/>
              <a:defRPr b="1" sz="12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1 1">
    <p:bg>
      <p:bgPr>
        <a:solidFill>
          <a:srgbClr val="1C304A"/>
        </a:solidFill>
      </p:bgPr>
    </p:bg>
    <p:spTree>
      <p:nvGrpSpPr>
        <p:cNvPr id="2036" name="Shape 2036"/>
        <p:cNvGrpSpPr/>
        <p:nvPr/>
      </p:nvGrpSpPr>
      <p:grpSpPr>
        <a:xfrm>
          <a:off x="0" y="0"/>
          <a:ext cx="0" cy="0"/>
          <a:chOff x="0" y="0"/>
          <a:chExt cx="0" cy="0"/>
        </a:xfrm>
      </p:grpSpPr>
      <p:sp>
        <p:nvSpPr>
          <p:cNvPr id="2037" name="Shape 2037"/>
          <p:cNvSpPr txBox="1"/>
          <p:nvPr>
            <p:ph type="ctrTitle"/>
          </p:nvPr>
        </p:nvSpPr>
        <p:spPr>
          <a:xfrm>
            <a:off x="712850" y="536206"/>
            <a:ext cx="7386599" cy="3732900"/>
          </a:xfrm>
          <a:prstGeom prst="rect">
            <a:avLst/>
          </a:prstGeom>
        </p:spPr>
        <p:txBody>
          <a:bodyPr anchorCtr="0" anchor="ctr" bIns="91425" lIns="91425" rIns="91425" tIns="91425"/>
          <a:lstStyle>
            <a:lvl1pPr lvl="0" rtl="0">
              <a:spcBef>
                <a:spcPts val="0"/>
              </a:spcBef>
              <a:buClr>
                <a:srgbClr val="00CFFF"/>
              </a:buClr>
              <a:buSzPct val="100000"/>
              <a:defRPr b="1" sz="6000">
                <a:solidFill>
                  <a:srgbClr val="00CFFF"/>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2038" name="Shape 2038"/>
          <p:cNvSpPr txBox="1"/>
          <p:nvPr>
            <p:ph idx="1" type="body"/>
          </p:nvPr>
        </p:nvSpPr>
        <p:spPr>
          <a:xfrm>
            <a:off x="737118" y="3585135"/>
            <a:ext cx="2258099" cy="1332600"/>
          </a:xfrm>
          <a:prstGeom prst="rect">
            <a:avLst/>
          </a:prstGeom>
        </p:spPr>
        <p:txBody>
          <a:bodyPr anchorCtr="0" anchor="t" bIns="91425" lIns="91425" rIns="91425" tIns="91425"/>
          <a:lstStyle>
            <a:lvl1pPr lvl="0" rtl="0">
              <a:spcBef>
                <a:spcPts val="0"/>
              </a:spcBef>
              <a:buClr>
                <a:srgbClr val="FFFFFF"/>
              </a:buClr>
              <a:buSzPct val="100000"/>
              <a:defRPr sz="1000">
                <a:solidFill>
                  <a:srgbClr val="FFFFFF"/>
                </a:solidFill>
              </a:defRPr>
            </a:lvl1pPr>
            <a:lvl2pPr lvl="1" rtl="0">
              <a:spcBef>
                <a:spcPts val="0"/>
              </a:spcBef>
              <a:buClr>
                <a:srgbClr val="FFFFFF"/>
              </a:buClr>
              <a:buSzPct val="100000"/>
              <a:defRPr sz="1000">
                <a:solidFill>
                  <a:srgbClr val="FFFFFF"/>
                </a:solidFill>
              </a:defRPr>
            </a:lvl2pPr>
            <a:lvl3pPr lvl="2" rtl="0">
              <a:spcBef>
                <a:spcPts val="0"/>
              </a:spcBef>
              <a:buClr>
                <a:srgbClr val="FFFFFF"/>
              </a:buClr>
              <a:buSzPct val="100000"/>
              <a:defRPr sz="1000">
                <a:solidFill>
                  <a:srgbClr val="FFFFFF"/>
                </a:solidFill>
              </a:defRPr>
            </a:lvl3pPr>
            <a:lvl4pPr lvl="3" rtl="0">
              <a:spcBef>
                <a:spcPts val="0"/>
              </a:spcBef>
              <a:buClr>
                <a:srgbClr val="FFFFFF"/>
              </a:buClr>
              <a:buSzPct val="100000"/>
              <a:defRPr sz="1000">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buSzPct val="100000"/>
              <a:defRPr sz="1000">
                <a:solidFill>
                  <a:srgbClr val="FFFFFF"/>
                </a:solidFill>
              </a:defRPr>
            </a:lvl6pPr>
            <a:lvl7pPr lvl="6" rtl="0">
              <a:spcBef>
                <a:spcPts val="0"/>
              </a:spcBef>
              <a:buClr>
                <a:srgbClr val="FFFFFF"/>
              </a:buClr>
              <a:buSzPct val="100000"/>
              <a:defRPr sz="1000">
                <a:solidFill>
                  <a:srgbClr val="FFFFFF"/>
                </a:solidFill>
              </a:defRPr>
            </a:lvl7pPr>
            <a:lvl8pPr lvl="7" rtl="0">
              <a:spcBef>
                <a:spcPts val="0"/>
              </a:spcBef>
              <a:buClr>
                <a:srgbClr val="FFFFFF"/>
              </a:buClr>
              <a:buSzPct val="100000"/>
              <a:defRPr sz="1000">
                <a:solidFill>
                  <a:srgbClr val="FFFFFF"/>
                </a:solidFill>
              </a:defRPr>
            </a:lvl8pPr>
            <a:lvl9pPr lvl="8" rtl="0">
              <a:spcBef>
                <a:spcPts val="0"/>
              </a:spcBef>
              <a:buClr>
                <a:srgbClr val="FFFFFF"/>
              </a:buClr>
              <a:buSzPct val="100000"/>
              <a:defRPr sz="1000">
                <a:solidFill>
                  <a:srgbClr val="FFFFFF"/>
                </a:solidFill>
              </a:defRPr>
            </a:lvl9pPr>
          </a:lstStyle>
          <a:p/>
        </p:txBody>
      </p:sp>
      <p:pic>
        <p:nvPicPr>
          <p:cNvPr id="2039" name="Shape 2039"/>
          <p:cNvPicPr preferRelativeResize="0"/>
          <p:nvPr/>
        </p:nvPicPr>
        <p:blipFill>
          <a:blip r:embed="rId2">
            <a:alphaModFix/>
          </a:blip>
          <a:stretch>
            <a:fillRect/>
          </a:stretch>
        </p:blipFill>
        <p:spPr>
          <a:xfrm>
            <a:off x="825504" y="4566349"/>
            <a:ext cx="201374" cy="201374"/>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spTree>
      <p:nvGrpSpPr>
        <p:cNvPr id="2040" name="Shape 2040"/>
        <p:cNvGrpSpPr/>
        <p:nvPr/>
      </p:nvGrpSpPr>
      <p:grpSpPr>
        <a:xfrm>
          <a:off x="0" y="0"/>
          <a:ext cx="0" cy="0"/>
          <a:chOff x="0" y="0"/>
          <a:chExt cx="0" cy="0"/>
        </a:xfrm>
      </p:grpSpPr>
      <p:sp>
        <p:nvSpPr>
          <p:cNvPr id="2041" name="Shape 204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042" name="Shape 2042"/>
          <p:cNvSpPr txBox="1"/>
          <p:nvPr/>
        </p:nvSpPr>
        <p:spPr>
          <a:xfrm>
            <a:off x="712850" y="289400"/>
            <a:ext cx="8212200" cy="844199"/>
          </a:xfrm>
          <a:prstGeom prst="rect">
            <a:avLst/>
          </a:prstGeom>
          <a:noFill/>
          <a:ln>
            <a:noFill/>
          </a:ln>
        </p:spPr>
        <p:txBody>
          <a:bodyPr anchorCtr="0" anchor="ctr" bIns="91425" lIns="91425" rIns="91425" tIns="91425">
            <a:noAutofit/>
          </a:bodyPr>
          <a:lstStyle/>
          <a:p>
            <a:pPr lvl="0" rtl="0">
              <a:spcBef>
                <a:spcPts val="0"/>
              </a:spcBef>
              <a:buNone/>
            </a:pPr>
            <a:r>
              <a:rPr b="1" lang="en" sz="2800">
                <a:solidFill>
                  <a:srgbClr val="046B99"/>
                </a:solidFill>
                <a:latin typeface="Helvetica Neue"/>
                <a:ea typeface="Helvetica Neue"/>
                <a:cs typeface="Helvetica Neue"/>
                <a:sym typeface="Helvetica Neue"/>
              </a:rPr>
              <a:t>Icons to use in presentations</a:t>
            </a:r>
          </a:p>
          <a:p>
            <a:pPr lvl="0" rtl="0">
              <a:spcBef>
                <a:spcPts val="0"/>
              </a:spcBef>
              <a:buNone/>
            </a:pPr>
            <a:r>
              <a:rPr b="0" lang="en" sz="1800">
                <a:solidFill>
                  <a:srgbClr val="046B99"/>
                </a:solidFill>
                <a:latin typeface="Helvetica Neue"/>
                <a:ea typeface="Helvetica Neue"/>
                <a:cs typeface="Helvetica Neue"/>
                <a:sym typeface="Helvetica Neue"/>
              </a:rPr>
              <a:t>Copy </a:t>
            </a:r>
            <a:r>
              <a:rPr lang="en" sz="1800">
                <a:solidFill>
                  <a:srgbClr val="046B99"/>
                </a:solidFill>
                <a:latin typeface="Helvetica Neue"/>
                <a:ea typeface="Helvetica Neue"/>
                <a:cs typeface="Helvetica Neue"/>
                <a:sym typeface="Helvetica Neue"/>
              </a:rPr>
              <a:t>icons </a:t>
            </a:r>
            <a:r>
              <a:rPr b="0" lang="en" sz="1800">
                <a:solidFill>
                  <a:srgbClr val="046B99"/>
                </a:solidFill>
                <a:latin typeface="Helvetica Neue"/>
                <a:ea typeface="Helvetica Neue"/>
                <a:cs typeface="Helvetica Neue"/>
                <a:sym typeface="Helvetica Neue"/>
              </a:rPr>
              <a:t>from master </a:t>
            </a:r>
            <a:r>
              <a:rPr lang="en" sz="1800">
                <a:solidFill>
                  <a:srgbClr val="046B99"/>
                </a:solidFill>
                <a:latin typeface="Helvetica Neue"/>
                <a:ea typeface="Helvetica Neue"/>
                <a:cs typeface="Helvetica Neue"/>
                <a:sym typeface="Helvetica Neue"/>
              </a:rPr>
              <a:t>slide</a:t>
            </a:r>
            <a:r>
              <a:rPr b="0" lang="en" sz="1800">
                <a:solidFill>
                  <a:srgbClr val="046B99"/>
                </a:solidFill>
                <a:latin typeface="Helvetica Neue"/>
                <a:ea typeface="Helvetica Neue"/>
                <a:cs typeface="Helvetica Neue"/>
                <a:sym typeface="Helvetica Neue"/>
              </a:rPr>
              <a:t> </a:t>
            </a:r>
            <a:r>
              <a:rPr lang="en" sz="1800">
                <a:solidFill>
                  <a:srgbClr val="046B99"/>
                </a:solidFill>
                <a:latin typeface="Helvetica Neue"/>
                <a:ea typeface="Helvetica Neue"/>
                <a:cs typeface="Helvetica Neue"/>
                <a:sym typeface="Helvetica Neue"/>
              </a:rPr>
              <a:t>for use in your presentation (Slide&gt;Edit master) </a:t>
            </a:r>
          </a:p>
        </p:txBody>
      </p:sp>
      <p:pic>
        <p:nvPicPr>
          <p:cNvPr descr="thin-0001_compose_write_pencil_new.png" id="2043" name="Shape 2043"/>
          <p:cNvPicPr preferRelativeResize="0"/>
          <p:nvPr/>
        </p:nvPicPr>
        <p:blipFill>
          <a:blip r:embed="rId2">
            <a:alphaModFix/>
          </a:blip>
          <a:stretch>
            <a:fillRect/>
          </a:stretch>
        </p:blipFill>
        <p:spPr>
          <a:xfrm>
            <a:off x="548332" y="1261225"/>
            <a:ext cx="548699" cy="548699"/>
          </a:xfrm>
          <a:prstGeom prst="rect">
            <a:avLst/>
          </a:prstGeom>
          <a:noFill/>
          <a:ln>
            <a:noFill/>
          </a:ln>
        </p:spPr>
      </p:pic>
      <p:pic>
        <p:nvPicPr>
          <p:cNvPr descr="thin-0019_mobile_iphone.png" id="2044" name="Shape 2044"/>
          <p:cNvPicPr preferRelativeResize="0"/>
          <p:nvPr/>
        </p:nvPicPr>
        <p:blipFill>
          <a:blip r:embed="rId3">
            <a:alphaModFix/>
          </a:blip>
          <a:stretch>
            <a:fillRect/>
          </a:stretch>
        </p:blipFill>
        <p:spPr>
          <a:xfrm>
            <a:off x="1433281" y="1268637"/>
            <a:ext cx="628449" cy="628449"/>
          </a:xfrm>
          <a:prstGeom prst="rect">
            <a:avLst/>
          </a:prstGeom>
          <a:noFill/>
          <a:ln>
            <a:noFill/>
          </a:ln>
        </p:spPr>
      </p:pic>
      <p:pic>
        <p:nvPicPr>
          <p:cNvPr descr="thin-0020_ipad_reading_mobile.png" id="2045" name="Shape 2045"/>
          <p:cNvPicPr preferRelativeResize="0"/>
          <p:nvPr/>
        </p:nvPicPr>
        <p:blipFill>
          <a:blip r:embed="rId4">
            <a:alphaModFix/>
          </a:blip>
          <a:stretch>
            <a:fillRect/>
          </a:stretch>
        </p:blipFill>
        <p:spPr>
          <a:xfrm>
            <a:off x="2290074" y="1268648"/>
            <a:ext cx="654825" cy="654826"/>
          </a:xfrm>
          <a:prstGeom prst="rect">
            <a:avLst/>
          </a:prstGeom>
          <a:noFill/>
          <a:ln>
            <a:noFill/>
          </a:ln>
        </p:spPr>
      </p:pic>
      <p:pic>
        <p:nvPicPr>
          <p:cNvPr descr="thin-0021_calendar_month_day_planner.png" id="2046" name="Shape 2046"/>
          <p:cNvPicPr preferRelativeResize="0"/>
          <p:nvPr/>
        </p:nvPicPr>
        <p:blipFill>
          <a:blip r:embed="rId5">
            <a:alphaModFix/>
          </a:blip>
          <a:stretch>
            <a:fillRect/>
          </a:stretch>
        </p:blipFill>
        <p:spPr>
          <a:xfrm>
            <a:off x="5991950" y="2083073"/>
            <a:ext cx="654825" cy="654826"/>
          </a:xfrm>
          <a:prstGeom prst="rect">
            <a:avLst/>
          </a:prstGeom>
          <a:noFill/>
          <a:ln>
            <a:noFill/>
          </a:ln>
        </p:spPr>
      </p:pic>
      <p:pic>
        <p:nvPicPr>
          <p:cNvPr descr="thin-0027_stopwatch_timer_running_time.png" id="2047" name="Shape 2047"/>
          <p:cNvPicPr preferRelativeResize="0"/>
          <p:nvPr/>
        </p:nvPicPr>
        <p:blipFill>
          <a:blip r:embed="rId6">
            <a:alphaModFix/>
          </a:blip>
          <a:stretch>
            <a:fillRect/>
          </a:stretch>
        </p:blipFill>
        <p:spPr>
          <a:xfrm>
            <a:off x="6801875" y="2083073"/>
            <a:ext cx="654825" cy="654826"/>
          </a:xfrm>
          <a:prstGeom prst="rect">
            <a:avLst/>
          </a:prstGeom>
          <a:noFill/>
          <a:ln>
            <a:noFill/>
          </a:ln>
        </p:spPr>
      </p:pic>
      <p:pic>
        <p:nvPicPr>
          <p:cNvPr descr="thin-0032_flag.png" id="2048" name="Shape 2048"/>
          <p:cNvPicPr preferRelativeResize="0"/>
          <p:nvPr/>
        </p:nvPicPr>
        <p:blipFill>
          <a:blip r:embed="rId7">
            <a:alphaModFix/>
          </a:blip>
          <a:stretch>
            <a:fillRect/>
          </a:stretch>
        </p:blipFill>
        <p:spPr>
          <a:xfrm>
            <a:off x="7958801" y="2058426"/>
            <a:ext cx="654825" cy="654826"/>
          </a:xfrm>
          <a:prstGeom prst="rect">
            <a:avLst/>
          </a:prstGeom>
          <a:noFill/>
          <a:ln>
            <a:noFill/>
          </a:ln>
        </p:spPr>
      </p:pic>
      <p:pic>
        <p:nvPicPr>
          <p:cNvPr descr="thin-0033_search_find_zoom.png" id="2049" name="Shape 2049"/>
          <p:cNvPicPr preferRelativeResize="0"/>
          <p:nvPr/>
        </p:nvPicPr>
        <p:blipFill>
          <a:blip r:embed="rId8">
            <a:alphaModFix/>
          </a:blip>
          <a:stretch>
            <a:fillRect/>
          </a:stretch>
        </p:blipFill>
        <p:spPr>
          <a:xfrm>
            <a:off x="8002476" y="1322776"/>
            <a:ext cx="654825" cy="654826"/>
          </a:xfrm>
          <a:prstGeom prst="rect">
            <a:avLst/>
          </a:prstGeom>
          <a:noFill/>
          <a:ln>
            <a:noFill/>
          </a:ln>
        </p:spPr>
      </p:pic>
      <p:pic>
        <p:nvPicPr>
          <p:cNvPr descr="thin-0042_attachment.png" id="2050" name="Shape 2050"/>
          <p:cNvPicPr preferRelativeResize="0"/>
          <p:nvPr/>
        </p:nvPicPr>
        <p:blipFill>
          <a:blip r:embed="rId9">
            <a:alphaModFix/>
          </a:blip>
          <a:stretch>
            <a:fillRect/>
          </a:stretch>
        </p:blipFill>
        <p:spPr>
          <a:xfrm>
            <a:off x="6991050" y="1255460"/>
            <a:ext cx="654825" cy="654826"/>
          </a:xfrm>
          <a:prstGeom prst="rect">
            <a:avLst/>
          </a:prstGeom>
          <a:noFill/>
          <a:ln>
            <a:noFill/>
          </a:ln>
        </p:spPr>
      </p:pic>
      <p:pic>
        <p:nvPicPr>
          <p:cNvPr descr="thin-0052_settings_gears_preferences_gearbox.png" id="2051" name="Shape 2051"/>
          <p:cNvPicPr preferRelativeResize="0"/>
          <p:nvPr/>
        </p:nvPicPr>
        <p:blipFill>
          <a:blip r:embed="rId10">
            <a:alphaModFix/>
          </a:blip>
          <a:stretch>
            <a:fillRect/>
          </a:stretch>
        </p:blipFill>
        <p:spPr>
          <a:xfrm>
            <a:off x="6204100" y="1308523"/>
            <a:ext cx="654825" cy="654826"/>
          </a:xfrm>
          <a:prstGeom prst="rect">
            <a:avLst/>
          </a:prstGeom>
          <a:noFill/>
          <a:ln>
            <a:noFill/>
          </a:ln>
        </p:spPr>
      </p:pic>
      <p:pic>
        <p:nvPicPr>
          <p:cNvPr descr="thin-0055_settings_tools_configuration_preferences.png" id="2052" name="Shape 2052"/>
          <p:cNvPicPr preferRelativeResize="0"/>
          <p:nvPr/>
        </p:nvPicPr>
        <p:blipFill>
          <a:blip r:embed="rId11">
            <a:alphaModFix/>
          </a:blip>
          <a:stretch>
            <a:fillRect/>
          </a:stretch>
        </p:blipFill>
        <p:spPr>
          <a:xfrm>
            <a:off x="5501225" y="1255460"/>
            <a:ext cx="654825" cy="654826"/>
          </a:xfrm>
          <a:prstGeom prst="rect">
            <a:avLst/>
          </a:prstGeom>
          <a:noFill/>
          <a:ln>
            <a:noFill/>
          </a:ln>
        </p:spPr>
      </p:pic>
      <p:pic>
        <p:nvPicPr>
          <p:cNvPr descr="thin-0070_paper_role.png" id="2053" name="Shape 2053"/>
          <p:cNvPicPr preferRelativeResize="0"/>
          <p:nvPr/>
        </p:nvPicPr>
        <p:blipFill>
          <a:blip r:embed="rId12">
            <a:alphaModFix/>
          </a:blip>
          <a:stretch>
            <a:fillRect/>
          </a:stretch>
        </p:blipFill>
        <p:spPr>
          <a:xfrm>
            <a:off x="4736400" y="1255460"/>
            <a:ext cx="654825" cy="654826"/>
          </a:xfrm>
          <a:prstGeom prst="rect">
            <a:avLst/>
          </a:prstGeom>
          <a:noFill/>
          <a:ln>
            <a:noFill/>
          </a:ln>
        </p:spPr>
      </p:pic>
      <p:pic>
        <p:nvPicPr>
          <p:cNvPr descr="thin-0100_to_do_list_reminder_done.png" id="2054" name="Shape 2054"/>
          <p:cNvPicPr preferRelativeResize="0"/>
          <p:nvPr/>
        </p:nvPicPr>
        <p:blipFill>
          <a:blip r:embed="rId13">
            <a:alphaModFix/>
          </a:blip>
          <a:stretch>
            <a:fillRect/>
          </a:stretch>
        </p:blipFill>
        <p:spPr>
          <a:xfrm>
            <a:off x="3899075" y="1202398"/>
            <a:ext cx="654825" cy="654826"/>
          </a:xfrm>
          <a:prstGeom prst="rect">
            <a:avLst/>
          </a:prstGeom>
          <a:noFill/>
          <a:ln>
            <a:noFill/>
          </a:ln>
        </p:spPr>
      </p:pic>
      <p:pic>
        <p:nvPicPr>
          <p:cNvPr descr="thin-0128_upload_load_share.png" id="2055" name="Shape 2055"/>
          <p:cNvPicPr preferRelativeResize="0"/>
          <p:nvPr/>
        </p:nvPicPr>
        <p:blipFill>
          <a:blip r:embed="rId14">
            <a:alphaModFix/>
          </a:blip>
          <a:stretch>
            <a:fillRect/>
          </a:stretch>
        </p:blipFill>
        <p:spPr>
          <a:xfrm>
            <a:off x="3123950" y="1184087"/>
            <a:ext cx="654825" cy="654826"/>
          </a:xfrm>
          <a:prstGeom prst="rect">
            <a:avLst/>
          </a:prstGeom>
          <a:noFill/>
          <a:ln>
            <a:noFill/>
          </a:ln>
        </p:spPr>
      </p:pic>
      <p:pic>
        <p:nvPicPr>
          <p:cNvPr descr="thin-0143_rotate_clockwise.png" id="2056" name="Shape 2056"/>
          <p:cNvPicPr preferRelativeResize="0"/>
          <p:nvPr/>
        </p:nvPicPr>
        <p:blipFill>
          <a:blip r:embed="rId15">
            <a:alphaModFix/>
          </a:blip>
          <a:stretch>
            <a:fillRect/>
          </a:stretch>
        </p:blipFill>
        <p:spPr>
          <a:xfrm>
            <a:off x="5128600" y="2138362"/>
            <a:ext cx="599525" cy="599525"/>
          </a:xfrm>
          <a:prstGeom prst="rect">
            <a:avLst/>
          </a:prstGeom>
          <a:noFill/>
          <a:ln>
            <a:noFill/>
          </a:ln>
        </p:spPr>
      </p:pic>
      <p:pic>
        <p:nvPicPr>
          <p:cNvPr descr="thin-0153_delete_exit_remove_close.png" id="2057" name="Shape 2057"/>
          <p:cNvPicPr preferRelativeResize="0"/>
          <p:nvPr/>
        </p:nvPicPr>
        <p:blipFill>
          <a:blip r:embed="rId16">
            <a:alphaModFix/>
          </a:blip>
          <a:stretch>
            <a:fillRect/>
          </a:stretch>
        </p:blipFill>
        <p:spPr>
          <a:xfrm>
            <a:off x="5126025" y="3077561"/>
            <a:ext cx="654824" cy="631300"/>
          </a:xfrm>
          <a:prstGeom prst="rect">
            <a:avLst/>
          </a:prstGeom>
          <a:noFill/>
          <a:ln>
            <a:noFill/>
          </a:ln>
        </p:spPr>
      </p:pic>
      <p:pic>
        <p:nvPicPr>
          <p:cNvPr descr="thin-0154_ok_successful_check.png" id="2058" name="Shape 2058"/>
          <p:cNvPicPr preferRelativeResize="0"/>
          <p:nvPr/>
        </p:nvPicPr>
        <p:blipFill>
          <a:blip r:embed="rId17">
            <a:alphaModFix/>
          </a:blip>
          <a:stretch>
            <a:fillRect/>
          </a:stretch>
        </p:blipFill>
        <p:spPr>
          <a:xfrm>
            <a:off x="6020662" y="3048649"/>
            <a:ext cx="654824" cy="631300"/>
          </a:xfrm>
          <a:prstGeom prst="rect">
            <a:avLst/>
          </a:prstGeom>
          <a:noFill/>
          <a:ln>
            <a:noFill/>
          </a:ln>
        </p:spPr>
      </p:pic>
      <p:pic>
        <p:nvPicPr>
          <p:cNvPr descr="thin-0207_list_checkbox_todo_done.png" id="2059" name="Shape 2059"/>
          <p:cNvPicPr preferRelativeResize="0"/>
          <p:nvPr/>
        </p:nvPicPr>
        <p:blipFill>
          <a:blip r:embed="rId18">
            <a:alphaModFix/>
          </a:blip>
          <a:stretch>
            <a:fillRect/>
          </a:stretch>
        </p:blipFill>
        <p:spPr>
          <a:xfrm>
            <a:off x="6991050" y="3063099"/>
            <a:ext cx="654824" cy="631300"/>
          </a:xfrm>
          <a:prstGeom prst="rect">
            <a:avLst/>
          </a:prstGeom>
          <a:noFill/>
          <a:ln>
            <a:noFill/>
          </a:ln>
        </p:spPr>
      </p:pic>
      <p:pic>
        <p:nvPicPr>
          <p:cNvPr descr="thin-0281_chat_message_discussion_bubble_reply_conversation.png" id="2060" name="Shape 2060"/>
          <p:cNvPicPr preferRelativeResize="0"/>
          <p:nvPr/>
        </p:nvPicPr>
        <p:blipFill>
          <a:blip r:embed="rId19">
            <a:alphaModFix/>
          </a:blip>
          <a:stretch>
            <a:fillRect/>
          </a:stretch>
        </p:blipFill>
        <p:spPr>
          <a:xfrm>
            <a:off x="8002476" y="3118602"/>
            <a:ext cx="654824" cy="631300"/>
          </a:xfrm>
          <a:prstGeom prst="rect">
            <a:avLst/>
          </a:prstGeom>
          <a:noFill/>
          <a:ln>
            <a:noFill/>
          </a:ln>
        </p:spPr>
      </p:pic>
      <p:pic>
        <p:nvPicPr>
          <p:cNvPr descr="thin-0310_support_help_talk_call.png" id="2061" name="Shape 2061"/>
          <p:cNvPicPr preferRelativeResize="0"/>
          <p:nvPr/>
        </p:nvPicPr>
        <p:blipFill>
          <a:blip r:embed="rId20">
            <a:alphaModFix/>
          </a:blip>
          <a:stretch>
            <a:fillRect/>
          </a:stretch>
        </p:blipFill>
        <p:spPr>
          <a:xfrm>
            <a:off x="3329075" y="2957986"/>
            <a:ext cx="654824" cy="631300"/>
          </a:xfrm>
          <a:prstGeom prst="rect">
            <a:avLst/>
          </a:prstGeom>
          <a:noFill/>
          <a:ln>
            <a:noFill/>
          </a:ln>
        </p:spPr>
      </p:pic>
      <p:pic>
        <p:nvPicPr>
          <p:cNvPr descr="thin-0358_database_raid.png" id="2062" name="Shape 2062"/>
          <p:cNvPicPr preferRelativeResize="0"/>
          <p:nvPr/>
        </p:nvPicPr>
        <p:blipFill>
          <a:blip r:embed="rId21">
            <a:alphaModFix/>
          </a:blip>
          <a:stretch>
            <a:fillRect/>
          </a:stretch>
        </p:blipFill>
        <p:spPr>
          <a:xfrm>
            <a:off x="5073300" y="3781903"/>
            <a:ext cx="654824" cy="631300"/>
          </a:xfrm>
          <a:prstGeom prst="rect">
            <a:avLst/>
          </a:prstGeom>
          <a:noFill/>
          <a:ln>
            <a:noFill/>
          </a:ln>
        </p:spPr>
      </p:pic>
      <p:pic>
        <p:nvPicPr>
          <p:cNvPr descr="thin-0383_graph_columns_growth_statistics.png" id="2063" name="Shape 2063"/>
          <p:cNvPicPr preferRelativeResize="0"/>
          <p:nvPr/>
        </p:nvPicPr>
        <p:blipFill>
          <a:blip r:embed="rId22">
            <a:alphaModFix/>
          </a:blip>
          <a:stretch>
            <a:fillRect/>
          </a:stretch>
        </p:blipFill>
        <p:spPr>
          <a:xfrm>
            <a:off x="3283862" y="3828303"/>
            <a:ext cx="654824" cy="631300"/>
          </a:xfrm>
          <a:prstGeom prst="rect">
            <a:avLst/>
          </a:prstGeom>
          <a:noFill/>
          <a:ln>
            <a:noFill/>
          </a:ln>
        </p:spPr>
      </p:pic>
      <p:pic>
        <p:nvPicPr>
          <p:cNvPr descr="thin-0384_graph_columns_drop_statistics.png" id="2064" name="Shape 2064"/>
          <p:cNvPicPr preferRelativeResize="0"/>
          <p:nvPr/>
        </p:nvPicPr>
        <p:blipFill>
          <a:blip r:embed="rId23">
            <a:alphaModFix/>
          </a:blip>
          <a:stretch>
            <a:fillRect/>
          </a:stretch>
        </p:blipFill>
        <p:spPr>
          <a:xfrm>
            <a:off x="4189062" y="3799853"/>
            <a:ext cx="654824" cy="631300"/>
          </a:xfrm>
          <a:prstGeom prst="rect">
            <a:avLst/>
          </a:prstGeom>
          <a:noFill/>
          <a:ln>
            <a:noFill/>
          </a:ln>
        </p:spPr>
      </p:pic>
      <p:pic>
        <p:nvPicPr>
          <p:cNvPr descr="thin-0550_attention_error_alert_caution.png" id="2065" name="Shape 2065"/>
          <p:cNvPicPr preferRelativeResize="0"/>
          <p:nvPr/>
        </p:nvPicPr>
        <p:blipFill>
          <a:blip r:embed="rId24">
            <a:alphaModFix/>
          </a:blip>
          <a:stretch>
            <a:fillRect/>
          </a:stretch>
        </p:blipFill>
        <p:spPr>
          <a:xfrm>
            <a:off x="2402600" y="3764703"/>
            <a:ext cx="654824" cy="631300"/>
          </a:xfrm>
          <a:prstGeom prst="rect">
            <a:avLst/>
          </a:prstGeom>
          <a:noFill/>
          <a:ln>
            <a:noFill/>
          </a:ln>
        </p:spPr>
      </p:pic>
      <p:pic>
        <p:nvPicPr>
          <p:cNvPr descr="thin-0661_like_thumb_up_vote.png" id="2066" name="Shape 2066"/>
          <p:cNvPicPr preferRelativeResize="0"/>
          <p:nvPr/>
        </p:nvPicPr>
        <p:blipFill>
          <a:blip r:embed="rId25">
            <a:alphaModFix/>
          </a:blip>
          <a:stretch>
            <a:fillRect/>
          </a:stretch>
        </p:blipFill>
        <p:spPr>
          <a:xfrm>
            <a:off x="454057" y="3703078"/>
            <a:ext cx="654824" cy="631300"/>
          </a:xfrm>
          <a:prstGeom prst="rect">
            <a:avLst/>
          </a:prstGeom>
          <a:noFill/>
          <a:ln>
            <a:noFill/>
          </a:ln>
        </p:spPr>
      </p:pic>
      <p:pic>
        <p:nvPicPr>
          <p:cNvPr descr="thin-0662_dislike_thumb_down_vote.png" id="2067" name="Shape 2067"/>
          <p:cNvPicPr preferRelativeResize="0"/>
          <p:nvPr/>
        </p:nvPicPr>
        <p:blipFill>
          <a:blip r:embed="rId26">
            <a:alphaModFix/>
          </a:blip>
          <a:stretch>
            <a:fillRect/>
          </a:stretch>
        </p:blipFill>
        <p:spPr>
          <a:xfrm>
            <a:off x="1445131" y="3764703"/>
            <a:ext cx="654824" cy="631300"/>
          </a:xfrm>
          <a:prstGeom prst="rect">
            <a:avLst/>
          </a:prstGeom>
          <a:noFill/>
          <a:ln>
            <a:noFill/>
          </a:ln>
        </p:spPr>
      </p:pic>
      <p:pic>
        <p:nvPicPr>
          <p:cNvPr descr="thin-0699_user_profile_avatar_man_male.png" id="2068" name="Shape 2068"/>
          <p:cNvPicPr preferRelativeResize="0"/>
          <p:nvPr/>
        </p:nvPicPr>
        <p:blipFill>
          <a:blip r:embed="rId27">
            <a:alphaModFix/>
          </a:blip>
          <a:stretch>
            <a:fillRect/>
          </a:stretch>
        </p:blipFill>
        <p:spPr>
          <a:xfrm>
            <a:off x="2402600" y="2957974"/>
            <a:ext cx="654824" cy="631300"/>
          </a:xfrm>
          <a:prstGeom prst="rect">
            <a:avLst/>
          </a:prstGeom>
          <a:noFill/>
          <a:ln>
            <a:noFill/>
          </a:ln>
        </p:spPr>
      </p:pic>
      <p:pic>
        <p:nvPicPr>
          <p:cNvPr descr="thin-0700_user_profile_avatar_woman_female.png" id="2069" name="Shape 2069"/>
          <p:cNvPicPr preferRelativeResize="0"/>
          <p:nvPr/>
        </p:nvPicPr>
        <p:blipFill>
          <a:blip r:embed="rId28">
            <a:alphaModFix/>
          </a:blip>
          <a:stretch>
            <a:fillRect/>
          </a:stretch>
        </p:blipFill>
        <p:spPr>
          <a:xfrm>
            <a:off x="1433281" y="2957974"/>
            <a:ext cx="654824" cy="631300"/>
          </a:xfrm>
          <a:prstGeom prst="rect">
            <a:avLst/>
          </a:prstGeom>
          <a:noFill/>
          <a:ln>
            <a:noFill/>
          </a:ln>
        </p:spPr>
      </p:pic>
      <p:pic>
        <p:nvPicPr>
          <p:cNvPr descr="thin-0704_users_profile_group_couple_man_woman.png" id="2070" name="Shape 2070"/>
          <p:cNvPicPr preferRelativeResize="0"/>
          <p:nvPr/>
        </p:nvPicPr>
        <p:blipFill>
          <a:blip r:embed="rId29">
            <a:alphaModFix/>
          </a:blip>
          <a:stretch>
            <a:fillRect/>
          </a:stretch>
        </p:blipFill>
        <p:spPr>
          <a:xfrm>
            <a:off x="407407" y="2957974"/>
            <a:ext cx="654824" cy="631300"/>
          </a:xfrm>
          <a:prstGeom prst="rect">
            <a:avLst/>
          </a:prstGeom>
          <a:noFill/>
          <a:ln>
            <a:noFill/>
          </a:ln>
        </p:spPr>
      </p:pic>
      <p:pic>
        <p:nvPicPr>
          <p:cNvPr descr="thin-0709_user_profile_avatar_man_male.png" id="2071" name="Shape 2071"/>
          <p:cNvPicPr preferRelativeResize="0"/>
          <p:nvPr/>
        </p:nvPicPr>
        <p:blipFill>
          <a:blip r:embed="rId30">
            <a:alphaModFix/>
          </a:blip>
          <a:stretch>
            <a:fillRect/>
          </a:stretch>
        </p:blipFill>
        <p:spPr>
          <a:xfrm>
            <a:off x="3244250" y="2083074"/>
            <a:ext cx="654824" cy="631300"/>
          </a:xfrm>
          <a:prstGeom prst="rect">
            <a:avLst/>
          </a:prstGeom>
          <a:noFill/>
          <a:ln>
            <a:noFill/>
          </a:ln>
        </p:spPr>
      </p:pic>
      <p:pic>
        <p:nvPicPr>
          <p:cNvPr descr="thin-0710_business_tie_user_profile_avatar_man_male.png" id="2072" name="Shape 2072"/>
          <p:cNvPicPr preferRelativeResize="0"/>
          <p:nvPr/>
        </p:nvPicPr>
        <p:blipFill>
          <a:blip r:embed="rId31">
            <a:alphaModFix/>
          </a:blip>
          <a:stretch>
            <a:fillRect/>
          </a:stretch>
        </p:blipFill>
        <p:spPr>
          <a:xfrm>
            <a:off x="2402600" y="2083074"/>
            <a:ext cx="654824" cy="631300"/>
          </a:xfrm>
          <a:prstGeom prst="rect">
            <a:avLst/>
          </a:prstGeom>
          <a:noFill/>
          <a:ln>
            <a:noFill/>
          </a:ln>
        </p:spPr>
      </p:pic>
      <p:pic>
        <p:nvPicPr>
          <p:cNvPr descr="thin-0711_young_boy_user_profile_avatar_man_male.png" id="2073" name="Shape 2073"/>
          <p:cNvPicPr preferRelativeResize="0"/>
          <p:nvPr/>
        </p:nvPicPr>
        <p:blipFill>
          <a:blip r:embed="rId32">
            <a:alphaModFix/>
          </a:blip>
          <a:stretch>
            <a:fillRect/>
          </a:stretch>
        </p:blipFill>
        <p:spPr>
          <a:xfrm>
            <a:off x="1426831" y="2083074"/>
            <a:ext cx="654824" cy="631300"/>
          </a:xfrm>
          <a:prstGeom prst="rect">
            <a:avLst/>
          </a:prstGeom>
          <a:noFill/>
          <a:ln>
            <a:noFill/>
          </a:ln>
        </p:spPr>
      </p:pic>
      <p:pic>
        <p:nvPicPr>
          <p:cNvPr descr="thin-0712_user_profile_avatar_girl_woman_female.png" id="2074" name="Shape 2074"/>
          <p:cNvPicPr preferRelativeResize="0"/>
          <p:nvPr/>
        </p:nvPicPr>
        <p:blipFill>
          <a:blip r:embed="rId33">
            <a:alphaModFix/>
          </a:blip>
          <a:stretch>
            <a:fillRect/>
          </a:stretch>
        </p:blipFill>
        <p:spPr>
          <a:xfrm>
            <a:off x="407407" y="1992099"/>
            <a:ext cx="654824" cy="631300"/>
          </a:xfrm>
          <a:prstGeom prst="rect">
            <a:avLst/>
          </a:prstGeom>
          <a:noFill/>
          <a:ln>
            <a:noFill/>
          </a:ln>
        </p:spPr>
      </p:pic>
      <p:pic>
        <p:nvPicPr>
          <p:cNvPr id="2075" name="Shape 2075"/>
          <p:cNvPicPr preferRelativeResize="0"/>
          <p:nvPr/>
        </p:nvPicPr>
        <p:blipFill>
          <a:blip r:embed="rId34">
            <a:alphaModFix/>
          </a:blip>
          <a:stretch>
            <a:fillRect/>
          </a:stretch>
        </p:blipFill>
        <p:spPr>
          <a:xfrm>
            <a:off x="5975550" y="3830229"/>
            <a:ext cx="761274" cy="761274"/>
          </a:xfrm>
          <a:prstGeom prst="rect">
            <a:avLst/>
          </a:prstGeom>
          <a:noFill/>
          <a:ln>
            <a:noFill/>
          </a:ln>
        </p:spPr>
      </p:pic>
      <p:pic>
        <p:nvPicPr>
          <p:cNvPr descr="thin-0766_weather_snow_flake_winter.png" id="2076" name="Shape 2076"/>
          <p:cNvPicPr preferRelativeResize="0"/>
          <p:nvPr/>
        </p:nvPicPr>
        <p:blipFill>
          <a:blip r:embed="rId35">
            <a:alphaModFix/>
          </a:blip>
          <a:stretch>
            <a:fillRect/>
          </a:stretch>
        </p:blipFill>
        <p:spPr>
          <a:xfrm>
            <a:off x="4228837" y="3027162"/>
            <a:ext cx="654824" cy="654824"/>
          </a:xfrm>
          <a:prstGeom prst="rect">
            <a:avLst/>
          </a:prstGeom>
          <a:noFill/>
          <a:ln>
            <a:noFill/>
          </a:ln>
        </p:spPr>
      </p:pic>
      <p:pic>
        <p:nvPicPr>
          <p:cNvPr descr="thin-0719_group_users_circle.png" id="2077" name="Shape 2077"/>
          <p:cNvPicPr preferRelativeResize="0"/>
          <p:nvPr/>
        </p:nvPicPr>
        <p:blipFill>
          <a:blip r:embed="rId36">
            <a:alphaModFix/>
          </a:blip>
          <a:stretch>
            <a:fillRect/>
          </a:stretch>
        </p:blipFill>
        <p:spPr>
          <a:xfrm>
            <a:off x="4209950" y="2065112"/>
            <a:ext cx="654824" cy="654824"/>
          </a:xfrm>
          <a:prstGeom prst="rect">
            <a:avLst/>
          </a:prstGeom>
          <a:noFill/>
          <a:ln>
            <a:noFill/>
          </a:ln>
        </p:spPr>
      </p:pic>
      <p:pic>
        <p:nvPicPr>
          <p:cNvPr descr="thin-0632_security_lock.png" id="2078" name="Shape 2078"/>
          <p:cNvPicPr preferRelativeResize="0"/>
          <p:nvPr/>
        </p:nvPicPr>
        <p:blipFill>
          <a:blip r:embed="rId37">
            <a:alphaModFix/>
          </a:blip>
          <a:stretch>
            <a:fillRect/>
          </a:stretch>
        </p:blipFill>
        <p:spPr>
          <a:xfrm>
            <a:off x="8002476" y="3852957"/>
            <a:ext cx="654824" cy="654824"/>
          </a:xfrm>
          <a:prstGeom prst="rect">
            <a:avLst/>
          </a:prstGeom>
          <a:noFill/>
          <a:ln>
            <a:noFill/>
          </a:ln>
        </p:spPr>
      </p:pic>
      <p:pic>
        <p:nvPicPr>
          <p:cNvPr descr="thin-0540_map_path_navigation_location_treasure_hunt.png" id="2079" name="Shape 2079"/>
          <p:cNvPicPr preferRelativeResize="0"/>
          <p:nvPr/>
        </p:nvPicPr>
        <p:blipFill>
          <a:blip r:embed="rId38">
            <a:alphaModFix/>
          </a:blip>
          <a:stretch>
            <a:fillRect/>
          </a:stretch>
        </p:blipFill>
        <p:spPr>
          <a:xfrm>
            <a:off x="6949812" y="3830229"/>
            <a:ext cx="654824" cy="654824"/>
          </a:xfrm>
          <a:prstGeom prst="rect">
            <a:avLst/>
          </a:prstGeom>
          <a:noFill/>
          <a:ln>
            <a:noFill/>
          </a:ln>
        </p:spPr>
      </p:pic>
      <p:sp>
        <p:nvSpPr>
          <p:cNvPr id="2080" name="Shape 2080"/>
          <p:cNvSpPr txBox="1"/>
          <p:nvPr/>
        </p:nvSpPr>
        <p:spPr>
          <a:xfrm>
            <a:off x="712075" y="4620875"/>
            <a:ext cx="7098300" cy="454500"/>
          </a:xfrm>
          <a:prstGeom prst="rect">
            <a:avLst/>
          </a:prstGeom>
          <a:noFill/>
          <a:ln>
            <a:noFill/>
          </a:ln>
        </p:spPr>
        <p:txBody>
          <a:bodyPr anchorCtr="0" anchor="t" bIns="91425" lIns="91425" rIns="91425" tIns="91425">
            <a:noAutofit/>
          </a:bodyPr>
          <a:lstStyle/>
          <a:p>
            <a:pPr lvl="0" rtl="0">
              <a:spcBef>
                <a:spcPts val="0"/>
              </a:spcBef>
              <a:buNone/>
            </a:pPr>
            <a:r>
              <a:rPr lang="en" sz="1000">
                <a:latin typeface="Helvetica Neue"/>
                <a:ea typeface="Helvetica Neue"/>
                <a:cs typeface="Helvetica Neue"/>
                <a:sym typeface="Helvetica Neue"/>
              </a:rPr>
              <a:t>For a preview of additional icons (including free social icons) available visit </a:t>
            </a:r>
            <a:r>
              <a:rPr lang="en" sz="1000" u="sng">
                <a:solidFill>
                  <a:srgbClr val="046B99"/>
                </a:solidFill>
                <a:latin typeface="Helvetica Neue"/>
                <a:ea typeface="Helvetica Neue"/>
                <a:cs typeface="Helvetica Neue"/>
                <a:sym typeface="Helvetica Neue"/>
                <a:hlinkClick r:id="rId39"/>
              </a:rPr>
              <a:t>https://picons.me</a:t>
            </a: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1">
    <p:spTree>
      <p:nvGrpSpPr>
        <p:cNvPr id="2081" name="Shape 2081"/>
        <p:cNvGrpSpPr/>
        <p:nvPr/>
      </p:nvGrpSpPr>
      <p:grpSpPr>
        <a:xfrm>
          <a:off x="0" y="0"/>
          <a:ext cx="0" cy="0"/>
          <a:chOff x="0" y="0"/>
          <a:chExt cx="0" cy="0"/>
        </a:xfrm>
      </p:grpSpPr>
      <p:sp>
        <p:nvSpPr>
          <p:cNvPr id="2082" name="Shape 2082"/>
          <p:cNvSpPr txBox="1"/>
          <p:nvPr/>
        </p:nvSpPr>
        <p:spPr>
          <a:xfrm>
            <a:off x="712850" y="289401"/>
            <a:ext cx="7386599" cy="844199"/>
          </a:xfrm>
          <a:prstGeom prst="rect">
            <a:avLst/>
          </a:prstGeom>
          <a:noFill/>
          <a:ln>
            <a:noFill/>
          </a:ln>
        </p:spPr>
        <p:txBody>
          <a:bodyPr anchorCtr="0" anchor="ctr" bIns="91425" lIns="91425" rIns="91425" tIns="91425">
            <a:noAutofit/>
          </a:bodyPr>
          <a:lstStyle/>
          <a:p>
            <a:pPr lvl="0" rtl="0">
              <a:spcBef>
                <a:spcPts val="0"/>
              </a:spcBef>
              <a:buNone/>
            </a:pPr>
            <a:r>
              <a:rPr b="1" lang="en" sz="2800">
                <a:solidFill>
                  <a:srgbClr val="046B99"/>
                </a:solidFill>
                <a:latin typeface="Helvetica Neue"/>
                <a:ea typeface="Helvetica Neue"/>
                <a:cs typeface="Helvetica Neue"/>
                <a:sym typeface="Helvetica Neue"/>
              </a:rPr>
              <a:t>18F Brand Colors</a:t>
            </a:r>
          </a:p>
          <a:p>
            <a:pPr lvl="0" rtl="0">
              <a:spcBef>
                <a:spcPts val="0"/>
              </a:spcBef>
              <a:buNone/>
            </a:pPr>
            <a:r>
              <a:rPr lang="en" sz="1800">
                <a:solidFill>
                  <a:srgbClr val="046B99"/>
                </a:solidFill>
                <a:latin typeface="Helvetica Neue"/>
                <a:ea typeface="Helvetica Neue"/>
                <a:cs typeface="Helvetica Neue"/>
                <a:sym typeface="Helvetica Neue"/>
              </a:rPr>
              <a:t>Add these colors to your custom color swatches in Google</a:t>
            </a:r>
          </a:p>
        </p:txBody>
      </p:sp>
      <p:sp>
        <p:nvSpPr>
          <p:cNvPr id="2083" name="Shape 2083"/>
          <p:cNvSpPr txBox="1"/>
          <p:nvPr/>
        </p:nvSpPr>
        <p:spPr>
          <a:xfrm>
            <a:off x="712075" y="4620875"/>
            <a:ext cx="7098300" cy="454500"/>
          </a:xfrm>
          <a:prstGeom prst="rect">
            <a:avLst/>
          </a:prstGeom>
          <a:noFill/>
          <a:ln>
            <a:noFill/>
          </a:ln>
        </p:spPr>
        <p:txBody>
          <a:bodyPr anchorCtr="0" anchor="t" bIns="91425" lIns="91425" rIns="91425" tIns="91425">
            <a:noAutofit/>
          </a:bodyPr>
          <a:lstStyle/>
          <a:p>
            <a:pPr lvl="0" rtl="0">
              <a:spcBef>
                <a:spcPts val="0"/>
              </a:spcBef>
              <a:buNone/>
            </a:pPr>
            <a:r>
              <a:rPr lang="en" sz="1000">
                <a:latin typeface="Helvetica Neue"/>
                <a:ea typeface="Helvetica Neue"/>
                <a:cs typeface="Helvetica Neue"/>
                <a:sym typeface="Helvetica Neue"/>
              </a:rPr>
              <a:t>Download color palettes for use with adobe and apple software here </a:t>
            </a:r>
            <a:r>
              <a:rPr lang="en" sz="1000" u="sng">
                <a:solidFill>
                  <a:srgbClr val="046B99"/>
                </a:solidFill>
                <a:latin typeface="Helvetica Neue"/>
                <a:ea typeface="Helvetica Neue"/>
                <a:cs typeface="Helvetica Neue"/>
                <a:sym typeface="Helvetica Neue"/>
                <a:hlinkClick r:id="rId2"/>
              </a:rPr>
              <a:t>https://pages-staging.18f.gov/brand/#colors</a:t>
            </a:r>
            <a:r>
              <a:rPr lang="en" sz="1000">
                <a:solidFill>
                  <a:srgbClr val="046B99"/>
                </a:solidFill>
                <a:latin typeface="Helvetica Neue"/>
                <a:ea typeface="Helvetica Neue"/>
                <a:cs typeface="Helvetica Neue"/>
                <a:sym typeface="Helvetica Neue"/>
              </a:rPr>
              <a:t> </a:t>
            </a:r>
          </a:p>
        </p:txBody>
      </p:sp>
      <p:sp>
        <p:nvSpPr>
          <p:cNvPr id="2084" name="Shape 2084"/>
          <p:cNvSpPr/>
          <p:nvPr/>
        </p:nvSpPr>
        <p:spPr>
          <a:xfrm>
            <a:off x="794975" y="1589940"/>
            <a:ext cx="808499" cy="808499"/>
          </a:xfrm>
          <a:prstGeom prst="rect">
            <a:avLst/>
          </a:prstGeom>
          <a:solidFill>
            <a:srgbClr val="FFFFFF"/>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5" name="Shape 2085"/>
          <p:cNvSpPr/>
          <p:nvPr/>
        </p:nvSpPr>
        <p:spPr>
          <a:xfrm>
            <a:off x="1800575" y="1589940"/>
            <a:ext cx="808499" cy="808499"/>
          </a:xfrm>
          <a:prstGeom prst="rect">
            <a:avLst/>
          </a:prstGeom>
          <a:solidFill>
            <a:srgbClr val="B3EFFF"/>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6" name="Shape 2086"/>
          <p:cNvSpPr/>
          <p:nvPr/>
        </p:nvSpPr>
        <p:spPr>
          <a:xfrm>
            <a:off x="2806175" y="1589940"/>
            <a:ext cx="808499" cy="808499"/>
          </a:xfrm>
          <a:prstGeom prst="rect">
            <a:avLst/>
          </a:prstGeom>
          <a:solidFill>
            <a:srgbClr val="00CFFF"/>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7" name="Shape 2087"/>
          <p:cNvSpPr/>
          <p:nvPr/>
        </p:nvSpPr>
        <p:spPr>
          <a:xfrm>
            <a:off x="3811775" y="1589940"/>
            <a:ext cx="808499" cy="808499"/>
          </a:xfrm>
          <a:prstGeom prst="rect">
            <a:avLst/>
          </a:prstGeom>
          <a:solidFill>
            <a:srgbClr val="046B99"/>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8" name="Shape 2088"/>
          <p:cNvSpPr/>
          <p:nvPr/>
        </p:nvSpPr>
        <p:spPr>
          <a:xfrm>
            <a:off x="4817375" y="1589940"/>
            <a:ext cx="808499" cy="808499"/>
          </a:xfrm>
          <a:prstGeom prst="rect">
            <a:avLst/>
          </a:prstGeom>
          <a:solidFill>
            <a:srgbClr val="1C304A"/>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9" name="Shape 2089"/>
          <p:cNvSpPr txBox="1"/>
          <p:nvPr/>
        </p:nvSpPr>
        <p:spPr>
          <a:xfrm>
            <a:off x="712075"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White</a:t>
            </a:r>
          </a:p>
          <a:p>
            <a:pPr lvl="0" rtl="0">
              <a:spcBef>
                <a:spcPts val="0"/>
              </a:spcBef>
              <a:buNone/>
            </a:pPr>
            <a:r>
              <a:rPr lang="en" sz="1000">
                <a:latin typeface="Helvetica Neue"/>
                <a:ea typeface="Helvetica Neue"/>
                <a:cs typeface="Helvetica Neue"/>
                <a:sym typeface="Helvetica Neue"/>
              </a:rPr>
              <a:t>#FFFFF</a:t>
            </a:r>
          </a:p>
        </p:txBody>
      </p:sp>
      <p:sp>
        <p:nvSpPr>
          <p:cNvPr id="2090" name="Shape 2090"/>
          <p:cNvSpPr txBox="1"/>
          <p:nvPr/>
        </p:nvSpPr>
        <p:spPr>
          <a:xfrm>
            <a:off x="17177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Light</a:t>
            </a:r>
          </a:p>
          <a:p>
            <a:pPr lvl="0" rtl="0">
              <a:spcBef>
                <a:spcPts val="0"/>
              </a:spcBef>
              <a:buNone/>
            </a:pPr>
            <a:r>
              <a:rPr lang="en" sz="1000">
                <a:latin typeface="Helvetica Neue"/>
                <a:ea typeface="Helvetica Neue"/>
                <a:cs typeface="Helvetica Neue"/>
                <a:sym typeface="Helvetica Neue"/>
              </a:rPr>
              <a:t>#B3EFFF</a:t>
            </a:r>
          </a:p>
        </p:txBody>
      </p:sp>
      <p:sp>
        <p:nvSpPr>
          <p:cNvPr id="2091" name="Shape 2091"/>
          <p:cNvSpPr txBox="1"/>
          <p:nvPr/>
        </p:nvSpPr>
        <p:spPr>
          <a:xfrm>
            <a:off x="27233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Bright</a:t>
            </a:r>
          </a:p>
          <a:p>
            <a:pPr lvl="0" rtl="0">
              <a:spcBef>
                <a:spcPts val="0"/>
              </a:spcBef>
              <a:buNone/>
            </a:pPr>
            <a:r>
              <a:rPr lang="en" sz="1000">
                <a:latin typeface="Helvetica Neue"/>
                <a:ea typeface="Helvetica Neue"/>
                <a:cs typeface="Helvetica Neue"/>
                <a:sym typeface="Helvetica Neue"/>
              </a:rPr>
              <a:t>#00CFFF</a:t>
            </a:r>
          </a:p>
        </p:txBody>
      </p:sp>
      <p:sp>
        <p:nvSpPr>
          <p:cNvPr id="2092" name="Shape 2092"/>
          <p:cNvSpPr txBox="1"/>
          <p:nvPr/>
        </p:nvSpPr>
        <p:spPr>
          <a:xfrm>
            <a:off x="37289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Medium</a:t>
            </a:r>
          </a:p>
          <a:p>
            <a:pPr lvl="0" rtl="0">
              <a:spcBef>
                <a:spcPts val="0"/>
              </a:spcBef>
              <a:buNone/>
            </a:pPr>
            <a:r>
              <a:rPr lang="en" sz="1000">
                <a:latin typeface="Helvetica Neue"/>
                <a:ea typeface="Helvetica Neue"/>
                <a:cs typeface="Helvetica Neue"/>
                <a:sym typeface="Helvetica Neue"/>
              </a:rPr>
              <a:t>#046B99</a:t>
            </a:r>
          </a:p>
        </p:txBody>
      </p:sp>
      <p:sp>
        <p:nvSpPr>
          <p:cNvPr id="2093" name="Shape 2093"/>
          <p:cNvSpPr txBox="1"/>
          <p:nvPr/>
        </p:nvSpPr>
        <p:spPr>
          <a:xfrm>
            <a:off x="47345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Dark</a:t>
            </a:r>
          </a:p>
          <a:p>
            <a:pPr lvl="0" rtl="0">
              <a:spcBef>
                <a:spcPts val="0"/>
              </a:spcBef>
              <a:buNone/>
            </a:pPr>
            <a:r>
              <a:rPr lang="en" sz="1000">
                <a:latin typeface="Helvetica Neue"/>
                <a:ea typeface="Helvetica Neue"/>
                <a:cs typeface="Helvetica Neue"/>
                <a:sym typeface="Helvetica Neue"/>
              </a:rPr>
              <a:t>#1C304A</a:t>
            </a:r>
          </a:p>
        </p:txBody>
      </p:sp>
      <p:sp>
        <p:nvSpPr>
          <p:cNvPr id="2094" name="Shape 2094"/>
          <p:cNvSpPr/>
          <p:nvPr/>
        </p:nvSpPr>
        <p:spPr>
          <a:xfrm>
            <a:off x="5822975" y="1589940"/>
            <a:ext cx="808499" cy="808499"/>
          </a:xfrm>
          <a:prstGeom prst="rect">
            <a:avLst/>
          </a:prstGeom>
          <a:solidFill>
            <a:srgbClr val="000000"/>
          </a:solidFill>
          <a:ln cap="flat" cmpd="sng" w="9525">
            <a:solidFill>
              <a:srgbClr val="9999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95" name="Shape 2095"/>
          <p:cNvSpPr txBox="1"/>
          <p:nvPr/>
        </p:nvSpPr>
        <p:spPr>
          <a:xfrm>
            <a:off x="5740181" y="2398440"/>
            <a:ext cx="891300" cy="4545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Black</a:t>
            </a:r>
          </a:p>
          <a:p>
            <a:pPr lvl="0" rtl="0">
              <a:spcBef>
                <a:spcPts val="0"/>
              </a:spcBef>
              <a:buNone/>
            </a:pPr>
            <a:r>
              <a:rPr lang="en" sz="1000">
                <a:latin typeface="Helvetica Neue"/>
                <a:ea typeface="Helvetica Neue"/>
                <a:cs typeface="Helvetica Neue"/>
                <a:sym typeface="Helvetica Neue"/>
              </a:rPr>
              <a:t>#000000</a:t>
            </a:r>
          </a:p>
        </p:txBody>
      </p:sp>
      <p:pic>
        <p:nvPicPr>
          <p:cNvPr id="2096" name="Shape 2096"/>
          <p:cNvPicPr preferRelativeResize="0"/>
          <p:nvPr/>
        </p:nvPicPr>
        <p:blipFill>
          <a:blip r:embed="rId3">
            <a:alphaModFix/>
          </a:blip>
          <a:stretch>
            <a:fillRect/>
          </a:stretch>
        </p:blipFill>
        <p:spPr>
          <a:xfrm>
            <a:off x="7065773" y="1074050"/>
            <a:ext cx="1692974" cy="2927974"/>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dark">
    <p:bg>
      <p:bgPr>
        <a:solidFill>
          <a:srgbClr val="1C304A"/>
        </a:solidFill>
      </p:bgPr>
    </p:bg>
    <p:spTree>
      <p:nvGrpSpPr>
        <p:cNvPr id="2097" name="Shape 2097"/>
        <p:cNvGrpSpPr/>
        <p:nvPr/>
      </p:nvGrpSpPr>
      <p:grpSpPr>
        <a:xfrm>
          <a:off x="0" y="0"/>
          <a:ext cx="0" cy="0"/>
          <a:chOff x="0" y="0"/>
          <a:chExt cx="0" cy="0"/>
        </a:xfrm>
      </p:grpSpPr>
      <p:sp>
        <p:nvSpPr>
          <p:cNvPr id="2098" name="Shape 2098"/>
          <p:cNvSpPr txBox="1"/>
          <p:nvPr>
            <p:ph idx="1" type="body"/>
          </p:nvPr>
        </p:nvSpPr>
        <p:spPr>
          <a:xfrm>
            <a:off x="657225" y="623887"/>
            <a:ext cx="7273799" cy="2942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CFFF"/>
              </a:buClr>
              <a:buFont typeface="Helvetica Neue"/>
              <a:buNone/>
              <a:defRPr b="1" i="0" sz="50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099" name="Shape 2099"/>
          <p:cNvSpPr txBox="1"/>
          <p:nvPr>
            <p:ph idx="2" type="body"/>
          </p:nvPr>
        </p:nvSpPr>
        <p:spPr>
          <a:xfrm>
            <a:off x="1055483" y="4560814"/>
            <a:ext cx="225299" cy="138599"/>
          </a:xfrm>
          <a:prstGeom prst="rect">
            <a:avLst/>
          </a:prstGeom>
          <a:noFill/>
          <a:ln>
            <a:noFill/>
          </a:ln>
        </p:spPr>
        <p:txBody>
          <a:bodyPr anchorCtr="0" anchor="t"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100" name="Shape 2100"/>
          <p:cNvPicPr preferRelativeResize="0"/>
          <p:nvPr/>
        </p:nvPicPr>
        <p:blipFill rotWithShape="1">
          <a:blip r:embed="rId2">
            <a:alphaModFix/>
          </a:blip>
          <a:srcRect b="0" l="0" r="0" t="0"/>
          <a:stretch/>
        </p:blipFill>
        <p:spPr>
          <a:xfrm>
            <a:off x="689609" y="4462745"/>
            <a:ext cx="300300" cy="300300"/>
          </a:xfrm>
          <a:prstGeom prst="rect">
            <a:avLst/>
          </a:prstGeom>
          <a:noFill/>
          <a:ln>
            <a:noFill/>
          </a:ln>
        </p:spPr>
      </p:pic>
      <p:sp>
        <p:nvSpPr>
          <p:cNvPr id="2101" name="Shape 2101"/>
          <p:cNvSpPr txBox="1"/>
          <p:nvPr>
            <p:ph idx="3" type="body"/>
          </p:nvPr>
        </p:nvSpPr>
        <p:spPr>
          <a:xfrm>
            <a:off x="684009" y="3455914"/>
            <a:ext cx="1104899" cy="191099"/>
          </a:xfrm>
          <a:prstGeom prst="rect">
            <a:avLst/>
          </a:prstGeom>
          <a:noFill/>
          <a:ln>
            <a:noFill/>
          </a:ln>
        </p:spPr>
        <p:txBody>
          <a:bodyPr anchorCtr="0" anchor="t" bIns="91425" lIns="91425" rIns="91425" tIns="91425"/>
          <a:lstStyle>
            <a:lvl1pPr indent="0" lvl="0" marL="0" marR="0" rtl="0" algn="l">
              <a:lnSpc>
                <a:spcPct val="120000"/>
              </a:lnSpc>
              <a:spcBef>
                <a:spcPts val="900"/>
              </a:spcBef>
              <a:spcAft>
                <a:spcPts val="0"/>
              </a:spcAft>
              <a:buClr>
                <a:srgbClr val="00CFFF"/>
              </a:buClr>
              <a:buFont typeface="Helvetica Neue"/>
              <a:buNone/>
              <a:defRPr b="0"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02" name="Shape 2102"/>
          <p:cNvSpPr txBox="1"/>
          <p:nvPr>
            <p:ph idx="12" type="sldNum"/>
          </p:nvPr>
        </p:nvSpPr>
        <p:spPr>
          <a:xfrm>
            <a:off x="4569618" y="4905375"/>
            <a:ext cx="149400" cy="138599"/>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dark">
    <p:bg>
      <p:bgPr>
        <a:solidFill>
          <a:srgbClr val="1C304A"/>
        </a:solidFill>
      </p:bgPr>
    </p:bg>
    <p:spTree>
      <p:nvGrpSpPr>
        <p:cNvPr id="2103" name="Shape 2103"/>
        <p:cNvGrpSpPr/>
        <p:nvPr/>
      </p:nvGrpSpPr>
      <p:grpSpPr>
        <a:xfrm>
          <a:off x="0" y="0"/>
          <a:ext cx="0" cy="0"/>
          <a:chOff x="0" y="0"/>
          <a:chExt cx="0" cy="0"/>
        </a:xfrm>
      </p:grpSpPr>
      <p:sp>
        <p:nvSpPr>
          <p:cNvPr id="2104" name="Shape 2104"/>
          <p:cNvSpPr txBox="1"/>
          <p:nvPr>
            <p:ph idx="1" type="body"/>
          </p:nvPr>
        </p:nvSpPr>
        <p:spPr>
          <a:xfrm>
            <a:off x="671453" y="649994"/>
            <a:ext cx="6856799" cy="418200"/>
          </a:xfrm>
          <a:prstGeom prst="rect">
            <a:avLst/>
          </a:prstGeom>
          <a:noFill/>
          <a:ln>
            <a:noFill/>
          </a:ln>
        </p:spPr>
        <p:txBody>
          <a:bodyPr anchorCtr="0" anchor="t"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05" name="Shape 2105"/>
          <p:cNvSpPr txBox="1"/>
          <p:nvPr>
            <p:ph idx="2" type="body"/>
          </p:nvPr>
        </p:nvSpPr>
        <p:spPr>
          <a:xfrm>
            <a:off x="671453" y="1683413"/>
            <a:ext cx="6856799" cy="321899"/>
          </a:xfrm>
          <a:prstGeom prst="rect">
            <a:avLst/>
          </a:prstGeom>
          <a:noFill/>
          <a:ln>
            <a:noFill/>
          </a:ln>
        </p:spPr>
        <p:txBody>
          <a:bodyPr anchorCtr="0" anchor="t"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06" name="Shape 2106"/>
          <p:cNvSpPr txBox="1"/>
          <p:nvPr>
            <p:ph idx="12" type="sldNum"/>
          </p:nvPr>
        </p:nvSpPr>
        <p:spPr>
          <a:xfrm>
            <a:off x="8320086" y="4814887"/>
            <a:ext cx="134100" cy="1257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 Image 1/2">
    <p:bg>
      <p:bgPr>
        <a:solidFill>
          <a:srgbClr val="1C304A"/>
        </a:solidFill>
      </p:bgPr>
    </p:bg>
    <p:spTree>
      <p:nvGrpSpPr>
        <p:cNvPr id="2107" name="Shape 2107"/>
        <p:cNvGrpSpPr/>
        <p:nvPr/>
      </p:nvGrpSpPr>
      <p:grpSpPr>
        <a:xfrm>
          <a:off x="0" y="0"/>
          <a:ext cx="0" cy="0"/>
          <a:chOff x="0" y="0"/>
          <a:chExt cx="0" cy="0"/>
        </a:xfrm>
      </p:grpSpPr>
      <p:sp>
        <p:nvSpPr>
          <p:cNvPr id="2108" name="Shape 2108"/>
          <p:cNvSpPr/>
          <p:nvPr>
            <p:ph idx="2" type="pic"/>
          </p:nvPr>
        </p:nvSpPr>
        <p:spPr>
          <a:xfrm flipH="1">
            <a:off x="4576825" y="-26882"/>
            <a:ext cx="4573500" cy="5197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09" name="Shape 2109"/>
          <p:cNvSpPr txBox="1"/>
          <p:nvPr>
            <p:ph idx="1" type="body"/>
          </p:nvPr>
        </p:nvSpPr>
        <p:spPr>
          <a:xfrm>
            <a:off x="664959" y="614869"/>
            <a:ext cx="3013200" cy="208499"/>
          </a:xfrm>
          <a:prstGeom prst="rect">
            <a:avLst/>
          </a:prstGeom>
          <a:noFill/>
          <a:ln>
            <a:noFill/>
          </a:ln>
        </p:spPr>
        <p:txBody>
          <a:bodyPr anchorCtr="0" anchor="t"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10" name="Shape 2110"/>
          <p:cNvSpPr txBox="1"/>
          <p:nvPr>
            <p:ph idx="3" type="body"/>
          </p:nvPr>
        </p:nvSpPr>
        <p:spPr>
          <a:xfrm>
            <a:off x="669721" y="945387"/>
            <a:ext cx="3003899" cy="321899"/>
          </a:xfrm>
          <a:prstGeom prst="rect">
            <a:avLst/>
          </a:prstGeom>
          <a:noFill/>
          <a:ln>
            <a:noFill/>
          </a:ln>
        </p:spPr>
        <p:txBody>
          <a:bodyPr anchorCtr="0" anchor="t"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11" name="Shape 2111"/>
          <p:cNvSpPr txBox="1"/>
          <p:nvPr>
            <p:ph idx="4" type="body"/>
          </p:nvPr>
        </p:nvSpPr>
        <p:spPr>
          <a:xfrm>
            <a:off x="686182" y="4349319"/>
            <a:ext cx="2988899" cy="138599"/>
          </a:xfrm>
          <a:prstGeom prst="rect">
            <a:avLst/>
          </a:prstGeom>
          <a:noFill/>
          <a:ln>
            <a:noFill/>
          </a:ln>
        </p:spPr>
        <p:txBody>
          <a:bodyPr anchorCtr="0" anchor="t"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12" name="Shape 2112"/>
          <p:cNvSpPr txBox="1"/>
          <p:nvPr>
            <p:ph idx="5" type="body"/>
          </p:nvPr>
        </p:nvSpPr>
        <p:spPr>
          <a:xfrm>
            <a:off x="677116" y="1850822"/>
            <a:ext cx="2988899" cy="191099"/>
          </a:xfrm>
          <a:prstGeom prst="rect">
            <a:avLst/>
          </a:prstGeom>
          <a:noFill/>
          <a:ln>
            <a:noFill/>
          </a:ln>
        </p:spPr>
        <p:txBody>
          <a:bodyPr anchorCtr="0" anchor="t"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13" name="Shape 2113"/>
          <p:cNvSpPr txBox="1"/>
          <p:nvPr>
            <p:ph idx="12" type="sldNum"/>
          </p:nvPr>
        </p:nvSpPr>
        <p:spPr>
          <a:xfrm>
            <a:off x="4569618" y="4905375"/>
            <a:ext cx="149400" cy="138599"/>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bright">
    <p:spTree>
      <p:nvGrpSpPr>
        <p:cNvPr id="2114" name="Shape 2114"/>
        <p:cNvGrpSpPr/>
        <p:nvPr/>
      </p:nvGrpSpPr>
      <p:grpSpPr>
        <a:xfrm>
          <a:off x="0" y="0"/>
          <a:ext cx="0" cy="0"/>
          <a:chOff x="0" y="0"/>
          <a:chExt cx="0" cy="0"/>
        </a:xfrm>
      </p:grpSpPr>
      <p:sp>
        <p:nvSpPr>
          <p:cNvPr id="2115" name="Shape 2115"/>
          <p:cNvSpPr txBox="1"/>
          <p:nvPr>
            <p:ph idx="1" type="body"/>
          </p:nvPr>
        </p:nvSpPr>
        <p:spPr>
          <a:xfrm>
            <a:off x="666742" y="1940716"/>
            <a:ext cx="6043200" cy="1262100"/>
          </a:xfrm>
          <a:prstGeom prst="rect">
            <a:avLst/>
          </a:prstGeom>
          <a:noFill/>
          <a:ln>
            <a:noFill/>
          </a:ln>
        </p:spPr>
        <p:txBody>
          <a:bodyPr anchorCtr="0" anchor="ctr"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16" name="Shape 2116"/>
          <p:cNvSpPr txBox="1"/>
          <p:nvPr>
            <p:ph idx="2" type="body"/>
          </p:nvPr>
        </p:nvSpPr>
        <p:spPr>
          <a:xfrm>
            <a:off x="664959" y="614869"/>
            <a:ext cx="3995399" cy="208499"/>
          </a:xfrm>
          <a:prstGeom prst="rect">
            <a:avLst/>
          </a:prstGeom>
          <a:noFill/>
          <a:ln>
            <a:noFill/>
          </a:ln>
        </p:spPr>
        <p:txBody>
          <a:bodyPr anchorCtr="0" anchor="t"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17" name="Shape 2117"/>
          <p:cNvSpPr txBox="1"/>
          <p:nvPr>
            <p:ph idx="12" type="sldNum"/>
          </p:nvPr>
        </p:nvSpPr>
        <p:spPr>
          <a:xfrm>
            <a:off x="8322358" y="4814795"/>
            <a:ext cx="134100" cy="1257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bright">
    <p:spTree>
      <p:nvGrpSpPr>
        <p:cNvPr id="220" name="Shape 220"/>
        <p:cNvGrpSpPr/>
        <p:nvPr/>
      </p:nvGrpSpPr>
      <p:grpSpPr>
        <a:xfrm>
          <a:off x="0" y="0"/>
          <a:ext cx="0" cy="0"/>
          <a:chOff x="0" y="0"/>
          <a:chExt cx="0" cy="0"/>
        </a:xfrm>
      </p:grpSpPr>
      <p:sp>
        <p:nvSpPr>
          <p:cNvPr id="221" name="Shape 221"/>
          <p:cNvSpPr txBox="1"/>
          <p:nvPr>
            <p:ph idx="1" type="body"/>
          </p:nvPr>
        </p:nvSpPr>
        <p:spPr>
          <a:xfrm>
            <a:off x="666742" y="1940716"/>
            <a:ext cx="6043200" cy="1262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2" name="Shape 222"/>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 name="Shape 223"/>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FEFDFD"/>
        </a:solidFill>
      </p:bgPr>
    </p:bg>
    <p:spTree>
      <p:nvGrpSpPr>
        <p:cNvPr id="2118" name="Shape 2118"/>
        <p:cNvGrpSpPr/>
        <p:nvPr/>
      </p:nvGrpSpPr>
      <p:grpSpPr>
        <a:xfrm>
          <a:off x="0" y="0"/>
          <a:ext cx="0" cy="0"/>
          <a:chOff x="0" y="0"/>
          <a:chExt cx="0" cy="0"/>
        </a:xfrm>
      </p:grpSpPr>
      <p:sp>
        <p:nvSpPr>
          <p:cNvPr id="2119" name="Shape 2119"/>
          <p:cNvSpPr txBox="1"/>
          <p:nvPr>
            <p:ph idx="12" type="sldNum"/>
          </p:nvPr>
        </p:nvSpPr>
        <p:spPr>
          <a:xfrm>
            <a:off x="4569618" y="4905375"/>
            <a:ext cx="149400" cy="138599"/>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Text">
    <p:bg>
      <p:bgPr>
        <a:solidFill>
          <a:srgbClr val="1C304A"/>
        </a:solidFill>
      </p:bgPr>
    </p:bg>
    <p:spTree>
      <p:nvGrpSpPr>
        <p:cNvPr id="2120" name="Shape 2120"/>
        <p:cNvGrpSpPr/>
        <p:nvPr/>
      </p:nvGrpSpPr>
      <p:grpSpPr>
        <a:xfrm>
          <a:off x="0" y="0"/>
          <a:ext cx="0" cy="0"/>
          <a:chOff x="0" y="0"/>
          <a:chExt cx="0" cy="0"/>
        </a:xfrm>
      </p:grpSpPr>
      <p:sp>
        <p:nvSpPr>
          <p:cNvPr id="2121" name="Shape 2121"/>
          <p:cNvSpPr txBox="1"/>
          <p:nvPr>
            <p:ph idx="1" type="body"/>
          </p:nvPr>
        </p:nvSpPr>
        <p:spPr>
          <a:xfrm>
            <a:off x="657225" y="1200150"/>
            <a:ext cx="7273799" cy="1679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22" name="Shape 2122"/>
          <p:cNvSpPr txBox="1"/>
          <p:nvPr>
            <p:ph idx="2" type="body"/>
          </p:nvPr>
        </p:nvSpPr>
        <p:spPr>
          <a:xfrm>
            <a:off x="668741" y="3999997"/>
            <a:ext cx="3238499" cy="514499"/>
          </a:xfrm>
          <a:prstGeom prst="rect">
            <a:avLst/>
          </a:prstGeom>
          <a:noFill/>
          <a:ln>
            <a:noFill/>
          </a:ln>
        </p:spPr>
        <p:txBody>
          <a:bodyPr anchorCtr="0" anchor="t" bIns="91425" lIns="91425" rIns="91425" tIns="9142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123" name="Shape 2123"/>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2124" name="Shape 2124"/>
          <p:cNvSpPr txBox="1"/>
          <p:nvPr>
            <p:ph idx="12" type="sldNum"/>
          </p:nvPr>
        </p:nvSpPr>
        <p:spPr>
          <a:xfrm>
            <a:off x="4569618" y="4905375"/>
            <a:ext cx="149400" cy="138599"/>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dark">
    <p:bg>
      <p:bgPr>
        <a:solidFill>
          <a:srgbClr val="1C304A"/>
        </a:solidFill>
      </p:bgPr>
    </p:bg>
    <p:spTree>
      <p:nvGrpSpPr>
        <p:cNvPr id="2130" name="Shape 2130"/>
        <p:cNvGrpSpPr/>
        <p:nvPr/>
      </p:nvGrpSpPr>
      <p:grpSpPr>
        <a:xfrm>
          <a:off x="0" y="0"/>
          <a:ext cx="0" cy="0"/>
          <a:chOff x="0" y="0"/>
          <a:chExt cx="0" cy="0"/>
        </a:xfrm>
      </p:grpSpPr>
      <p:sp>
        <p:nvSpPr>
          <p:cNvPr id="2131" name="Shape 2131"/>
          <p:cNvSpPr txBox="1"/>
          <p:nvPr>
            <p:ph idx="1" type="body"/>
          </p:nvPr>
        </p:nvSpPr>
        <p:spPr>
          <a:xfrm>
            <a:off x="657225" y="623887"/>
            <a:ext cx="7273799" cy="2942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50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32" name="Shape 2132"/>
          <p:cNvSpPr txBox="1"/>
          <p:nvPr>
            <p:ph idx="2" type="body"/>
          </p:nvPr>
        </p:nvSpPr>
        <p:spPr>
          <a:xfrm>
            <a:off x="1055483" y="4560814"/>
            <a:ext cx="226200"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133" name="Shape 2133"/>
          <p:cNvPicPr preferRelativeResize="0"/>
          <p:nvPr/>
        </p:nvPicPr>
        <p:blipFill rotWithShape="1">
          <a:blip r:embed="rId2">
            <a:alphaModFix/>
          </a:blip>
          <a:srcRect b="0" l="0" r="0" t="0"/>
          <a:stretch/>
        </p:blipFill>
        <p:spPr>
          <a:xfrm>
            <a:off x="689609" y="4462745"/>
            <a:ext cx="300300" cy="300300"/>
          </a:xfrm>
          <a:prstGeom prst="rect">
            <a:avLst/>
          </a:prstGeom>
          <a:noFill/>
          <a:ln>
            <a:noFill/>
          </a:ln>
        </p:spPr>
      </p:pic>
      <p:sp>
        <p:nvSpPr>
          <p:cNvPr id="2134" name="Shape 2134"/>
          <p:cNvSpPr txBox="1"/>
          <p:nvPr>
            <p:ph idx="3" type="body"/>
          </p:nvPr>
        </p:nvSpPr>
        <p:spPr>
          <a:xfrm>
            <a:off x="684009" y="3455914"/>
            <a:ext cx="1135800" cy="218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0"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35" name="Shape 2135"/>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hite">
    <p:bg>
      <p:bgPr>
        <a:solidFill>
          <a:srgbClr val="FEFDFD"/>
        </a:solidFill>
      </p:bgPr>
    </p:bg>
    <p:spTree>
      <p:nvGrpSpPr>
        <p:cNvPr id="2136" name="Shape 2136"/>
        <p:cNvGrpSpPr/>
        <p:nvPr/>
      </p:nvGrpSpPr>
      <p:grpSpPr>
        <a:xfrm>
          <a:off x="0" y="0"/>
          <a:ext cx="0" cy="0"/>
          <a:chOff x="0" y="0"/>
          <a:chExt cx="0" cy="0"/>
        </a:xfrm>
      </p:grpSpPr>
      <p:sp>
        <p:nvSpPr>
          <p:cNvPr id="2137" name="Shape 2137"/>
          <p:cNvSpPr txBox="1"/>
          <p:nvPr>
            <p:ph idx="1" type="body"/>
          </p:nvPr>
        </p:nvSpPr>
        <p:spPr>
          <a:xfrm>
            <a:off x="657225" y="623887"/>
            <a:ext cx="7273799" cy="36303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5000" u="none" cap="none" strike="noStrike">
                <a:solidFill>
                  <a:srgbClr val="1C304A"/>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2pPr>
            <a:lvl3pPr indent="0" lvl="2"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3pPr>
            <a:lvl4pPr indent="0" lvl="3"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4pPr>
            <a:lvl5pPr indent="0" lvl="4"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138" name="Shape 2138"/>
          <p:cNvPicPr preferRelativeResize="0"/>
          <p:nvPr/>
        </p:nvPicPr>
        <p:blipFill rotWithShape="1">
          <a:blip r:embed="rId2">
            <a:alphaModFix/>
          </a:blip>
          <a:srcRect b="0" l="0" r="0" t="0"/>
          <a:stretch/>
        </p:blipFill>
        <p:spPr>
          <a:xfrm>
            <a:off x="689610" y="4462745"/>
            <a:ext cx="300300" cy="300300"/>
          </a:xfrm>
          <a:prstGeom prst="rect">
            <a:avLst/>
          </a:prstGeom>
          <a:noFill/>
          <a:ln>
            <a:noFill/>
          </a:ln>
        </p:spPr>
      </p:pic>
      <p:sp>
        <p:nvSpPr>
          <p:cNvPr id="2139" name="Shape 2139"/>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bright">
    <p:spTree>
      <p:nvGrpSpPr>
        <p:cNvPr id="2140" name="Shape 2140"/>
        <p:cNvGrpSpPr/>
        <p:nvPr/>
      </p:nvGrpSpPr>
      <p:grpSpPr>
        <a:xfrm>
          <a:off x="0" y="0"/>
          <a:ext cx="0" cy="0"/>
          <a:chOff x="0" y="0"/>
          <a:chExt cx="0" cy="0"/>
        </a:xfrm>
      </p:grpSpPr>
      <p:sp>
        <p:nvSpPr>
          <p:cNvPr id="2141" name="Shape 2141"/>
          <p:cNvSpPr txBox="1"/>
          <p:nvPr>
            <p:ph idx="1" type="body"/>
          </p:nvPr>
        </p:nvSpPr>
        <p:spPr>
          <a:xfrm>
            <a:off x="666742" y="1940716"/>
            <a:ext cx="6043200" cy="1262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42" name="Shape 2142"/>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43" name="Shape 2143"/>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p:bg>
      <p:bgPr>
        <a:solidFill>
          <a:srgbClr val="1C304A"/>
        </a:solidFill>
      </p:bgPr>
    </p:bg>
    <p:spTree>
      <p:nvGrpSpPr>
        <p:cNvPr id="2144" name="Shape 2144"/>
        <p:cNvGrpSpPr/>
        <p:nvPr/>
      </p:nvGrpSpPr>
      <p:grpSpPr>
        <a:xfrm>
          <a:off x="0" y="0"/>
          <a:ext cx="0" cy="0"/>
          <a:chOff x="0" y="0"/>
          <a:chExt cx="0" cy="0"/>
        </a:xfrm>
      </p:grpSpPr>
      <p:sp>
        <p:nvSpPr>
          <p:cNvPr id="2145" name="Shape 2145"/>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46" name="Shape 2146"/>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147" name="Shape 2147"/>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2148" name="Shape 214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copy">
    <p:bg>
      <p:bgPr>
        <a:solidFill>
          <a:srgbClr val="FEFDFD"/>
        </a:solidFill>
      </p:bgPr>
    </p:bg>
    <p:spTree>
      <p:nvGrpSpPr>
        <p:cNvPr id="2149" name="Shape 2149"/>
        <p:cNvGrpSpPr/>
        <p:nvPr/>
      </p:nvGrpSpPr>
      <p:grpSpPr>
        <a:xfrm>
          <a:off x="0" y="0"/>
          <a:ext cx="0" cy="0"/>
          <a:chOff x="0" y="0"/>
          <a:chExt cx="0" cy="0"/>
        </a:xfrm>
      </p:grpSpPr>
      <p:sp>
        <p:nvSpPr>
          <p:cNvPr id="2150" name="Shape 2150"/>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51" name="Shape 2151"/>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52" name="Shape 2152"/>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white">
    <p:bg>
      <p:bgPr>
        <a:solidFill>
          <a:srgbClr val="FEFDFD"/>
        </a:solidFill>
      </p:bgPr>
    </p:bg>
    <p:spTree>
      <p:nvGrpSpPr>
        <p:cNvPr id="2153" name="Shape 2153"/>
        <p:cNvGrpSpPr/>
        <p:nvPr/>
      </p:nvGrpSpPr>
      <p:grpSpPr>
        <a:xfrm>
          <a:off x="0" y="0"/>
          <a:ext cx="0" cy="0"/>
          <a:chOff x="0" y="0"/>
          <a:chExt cx="0" cy="0"/>
        </a:xfrm>
      </p:grpSpPr>
      <p:sp>
        <p:nvSpPr>
          <p:cNvPr id="2154" name="Shape 2154"/>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55" name="Shape 2155"/>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bright">
    <p:spTree>
      <p:nvGrpSpPr>
        <p:cNvPr id="2156" name="Shape 2156"/>
        <p:cNvGrpSpPr/>
        <p:nvPr/>
      </p:nvGrpSpPr>
      <p:grpSpPr>
        <a:xfrm>
          <a:off x="0" y="0"/>
          <a:ext cx="0" cy="0"/>
          <a:chOff x="0" y="0"/>
          <a:chExt cx="0" cy="0"/>
        </a:xfrm>
      </p:grpSpPr>
      <p:sp>
        <p:nvSpPr>
          <p:cNvPr id="2157" name="Shape 2157"/>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58" name="Shape 215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white">
    <p:bg>
      <p:bgPr>
        <a:solidFill>
          <a:srgbClr val="FEFDFD"/>
        </a:solidFill>
      </p:bgPr>
    </p:bg>
    <p:spTree>
      <p:nvGrpSpPr>
        <p:cNvPr id="2159" name="Shape 2159"/>
        <p:cNvGrpSpPr/>
        <p:nvPr/>
      </p:nvGrpSpPr>
      <p:grpSpPr>
        <a:xfrm>
          <a:off x="0" y="0"/>
          <a:ext cx="0" cy="0"/>
          <a:chOff x="0" y="0"/>
          <a:chExt cx="0" cy="0"/>
        </a:xfrm>
      </p:grpSpPr>
      <p:sp>
        <p:nvSpPr>
          <p:cNvPr id="2160" name="Shape 2160"/>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61" name="Shape 2161"/>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62" name="Shape 2162"/>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p:bg>
      <p:bgPr>
        <a:solidFill>
          <a:srgbClr val="1C304A"/>
        </a:solidFill>
      </p:bgPr>
    </p:bg>
    <p:spTree>
      <p:nvGrpSpPr>
        <p:cNvPr id="224" name="Shape 224"/>
        <p:cNvGrpSpPr/>
        <p:nvPr/>
      </p:nvGrpSpPr>
      <p:grpSpPr>
        <a:xfrm>
          <a:off x="0" y="0"/>
          <a:ext cx="0" cy="0"/>
          <a:chOff x="0" y="0"/>
          <a:chExt cx="0" cy="0"/>
        </a:xfrm>
      </p:grpSpPr>
      <p:sp>
        <p:nvSpPr>
          <p:cNvPr id="225" name="Shape 225"/>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6" name="Shape 226"/>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27" name="Shape 227"/>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228" name="Shape 22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dark">
    <p:bg>
      <p:bgPr>
        <a:solidFill>
          <a:srgbClr val="1C304A"/>
        </a:solidFill>
      </p:bgPr>
    </p:bg>
    <p:spTree>
      <p:nvGrpSpPr>
        <p:cNvPr id="2163" name="Shape 2163"/>
        <p:cNvGrpSpPr/>
        <p:nvPr/>
      </p:nvGrpSpPr>
      <p:grpSpPr>
        <a:xfrm>
          <a:off x="0" y="0"/>
          <a:ext cx="0" cy="0"/>
          <a:chOff x="0" y="0"/>
          <a:chExt cx="0" cy="0"/>
        </a:xfrm>
      </p:grpSpPr>
      <p:sp>
        <p:nvSpPr>
          <p:cNvPr id="2164" name="Shape 2164"/>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65" name="Shape 2165"/>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66" name="Shape 216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bright">
    <p:spTree>
      <p:nvGrpSpPr>
        <p:cNvPr id="2167" name="Shape 2167"/>
        <p:cNvGrpSpPr/>
        <p:nvPr/>
      </p:nvGrpSpPr>
      <p:grpSpPr>
        <a:xfrm>
          <a:off x="0" y="0"/>
          <a:ext cx="0" cy="0"/>
          <a:chOff x="0" y="0"/>
          <a:chExt cx="0" cy="0"/>
        </a:xfrm>
      </p:grpSpPr>
      <p:sp>
        <p:nvSpPr>
          <p:cNvPr id="2168" name="Shape 2168"/>
          <p:cNvSpPr/>
          <p:nvPr/>
        </p:nvSpPr>
        <p:spPr>
          <a:xfrm>
            <a:off x="4663976" y="3150731"/>
            <a:ext cx="880500" cy="880500"/>
          </a:xfrm>
          <a:prstGeom prst="ellipse">
            <a:avLst/>
          </a:prstGeom>
          <a:blipFill rotWithShape="1">
            <a:blip r:embed="rId2">
              <a:alphaModFix/>
            </a:blip>
            <a:stretch>
              <a:fillRect b="0" l="0" r="0" t="0"/>
            </a:stretch>
          </a:blip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169" name="Shape 2169"/>
          <p:cNvSpPr/>
          <p:nvPr/>
        </p:nvSpPr>
        <p:spPr>
          <a:xfrm>
            <a:off x="675404"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170" name="Shape 2170"/>
          <p:cNvSpPr/>
          <p:nvPr/>
        </p:nvSpPr>
        <p:spPr>
          <a:xfrm>
            <a:off x="4663976"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171" name="Shape 2171"/>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72" name="Shape 2172"/>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73" name="Shape 2173"/>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74" name="Shape 2174"/>
          <p:cNvSpPr/>
          <p:nvPr/>
        </p:nvSpPr>
        <p:spPr>
          <a:xfrm>
            <a:off x="668026" y="3150102"/>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175" name="Shape 2175"/>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76" name="Shape 2176"/>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77" name="Shape 2177"/>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78" name="Shape 2178"/>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79" name="Shape 2179"/>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80" name="Shape 2180"/>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81" name="Shape 218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white">
    <p:bg>
      <p:bgPr>
        <a:solidFill>
          <a:srgbClr val="FEFDFD"/>
        </a:solidFill>
      </p:bgPr>
    </p:bg>
    <p:spTree>
      <p:nvGrpSpPr>
        <p:cNvPr id="2182" name="Shape 2182"/>
        <p:cNvGrpSpPr/>
        <p:nvPr/>
      </p:nvGrpSpPr>
      <p:grpSpPr>
        <a:xfrm>
          <a:off x="0" y="0"/>
          <a:ext cx="0" cy="0"/>
          <a:chOff x="0" y="0"/>
          <a:chExt cx="0" cy="0"/>
        </a:xfrm>
      </p:grpSpPr>
      <p:sp>
        <p:nvSpPr>
          <p:cNvPr id="2183" name="Shape 2183"/>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84" name="Shape 218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2185" name="Shape 2185"/>
          <p:cNvSpPr/>
          <p:nvPr/>
        </p:nvSpPr>
        <p:spPr>
          <a:xfrm>
            <a:off x="4663976" y="3150731"/>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186" name="Shape 2186"/>
          <p:cNvSpPr/>
          <p:nvPr/>
        </p:nvSpPr>
        <p:spPr>
          <a:xfrm>
            <a:off x="675404"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187" name="Shape 2187"/>
          <p:cNvSpPr/>
          <p:nvPr/>
        </p:nvSpPr>
        <p:spPr>
          <a:xfrm>
            <a:off x="4663976"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188" name="Shape 2188"/>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89" name="Shape 2189"/>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90" name="Shape 2190"/>
          <p:cNvSpPr/>
          <p:nvPr/>
        </p:nvSpPr>
        <p:spPr>
          <a:xfrm>
            <a:off x="668026" y="3150102"/>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191" name="Shape 2191"/>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92" name="Shape 2192"/>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93" name="Shape 2193"/>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94" name="Shape 2194"/>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95" name="Shape 2195"/>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96" name="Shape 2196"/>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p:bg>
      <p:bgPr>
        <a:solidFill>
          <a:srgbClr val="1C304A"/>
        </a:solidFill>
      </p:bgPr>
    </p:bg>
    <p:spTree>
      <p:nvGrpSpPr>
        <p:cNvPr id="2197" name="Shape 2197"/>
        <p:cNvGrpSpPr/>
        <p:nvPr/>
      </p:nvGrpSpPr>
      <p:grpSpPr>
        <a:xfrm>
          <a:off x="0" y="0"/>
          <a:ext cx="0" cy="0"/>
          <a:chOff x="0" y="0"/>
          <a:chExt cx="0" cy="0"/>
        </a:xfrm>
      </p:grpSpPr>
      <p:sp>
        <p:nvSpPr>
          <p:cNvPr id="2198" name="Shape 219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199" name="Shape 2199"/>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0" name="Shape 2200"/>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1" name="Shape 2201"/>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2" name="Shape 2202"/>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3" name="Shape 2203"/>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4" name="Shape 2204"/>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5" name="Shape 2205"/>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6" name="Shape 2206"/>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7" name="Shape 2207"/>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8" name="Shape 2208"/>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09" name="Shape 2209"/>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10" name="Shape 2210"/>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highlight">
    <p:bg>
      <p:bgPr>
        <a:solidFill>
          <a:srgbClr val="1C304A"/>
        </a:solidFill>
      </p:bgPr>
    </p:bg>
    <p:spTree>
      <p:nvGrpSpPr>
        <p:cNvPr id="2211" name="Shape 2211"/>
        <p:cNvGrpSpPr/>
        <p:nvPr/>
      </p:nvGrpSpPr>
      <p:grpSpPr>
        <a:xfrm>
          <a:off x="0" y="0"/>
          <a:ext cx="0" cy="0"/>
          <a:chOff x="0" y="0"/>
          <a:chExt cx="0" cy="0"/>
        </a:xfrm>
      </p:grpSpPr>
      <p:sp>
        <p:nvSpPr>
          <p:cNvPr id="2212" name="Shape 2212"/>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13" name="Shape 2213"/>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14" name="Shape 2214"/>
          <p:cNvSpPr txBox="1"/>
          <p:nvPr>
            <p:ph idx="3" type="body"/>
          </p:nvPr>
        </p:nvSpPr>
        <p:spPr>
          <a:xfrm>
            <a:off x="693414" y="1904999"/>
            <a:ext cx="1473300" cy="2194500"/>
          </a:xfrm>
          <a:prstGeom prst="rect">
            <a:avLst/>
          </a:prstGeom>
          <a:solidFill>
            <a:srgbClr val="FEFDFD"/>
          </a:solidFill>
          <a:ln>
            <a:noFill/>
          </a:ln>
        </p:spPr>
        <p:txBody>
          <a:bodyPr anchorCtr="0" anchor="t" bIns="34275" lIns="34275" rIns="34275" tIns="34275"/>
          <a:lstStyle>
            <a:lvl1pPr indent="0" lvl="0" marL="0" marR="0" rtl="0" algn="l">
              <a:lnSpc>
                <a:spcPct val="80000"/>
              </a:lnSpc>
              <a:spcBef>
                <a:spcPts val="0"/>
              </a:spcBef>
              <a:spcAft>
                <a:spcPts val="0"/>
              </a:spcAft>
              <a:buClr>
                <a:srgbClr val="046B99"/>
              </a:buClr>
              <a:buFont typeface="Helvetica Neue"/>
              <a:buNone/>
              <a:defRPr b="1" i="0" sz="75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15" name="Shape 2215"/>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16" name="Shape 2216"/>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17" name="Shape 2217"/>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18" name="Shape 2218"/>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19" name="Shape 2219"/>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20" name="Shape 2220"/>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21" name="Shape 2221"/>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22" name="Shape 2222"/>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23" name="Shape 2223"/>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24" name="Shape 2224"/>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p:bg>
      <p:bgPr>
        <a:solidFill>
          <a:srgbClr val="FEFDFD"/>
        </a:solidFill>
      </p:bgPr>
    </p:bg>
    <p:spTree>
      <p:nvGrpSpPr>
        <p:cNvPr id="2225" name="Shape 2225"/>
        <p:cNvGrpSpPr/>
        <p:nvPr/>
      </p:nvGrpSpPr>
      <p:grpSpPr>
        <a:xfrm>
          <a:off x="0" y="0"/>
          <a:ext cx="0" cy="0"/>
          <a:chOff x="0" y="0"/>
          <a:chExt cx="0" cy="0"/>
        </a:xfrm>
      </p:grpSpPr>
      <p:sp>
        <p:nvSpPr>
          <p:cNvPr id="2226" name="Shape 222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27" name="Shape 222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28" name="Shape 2228"/>
          <p:cNvSpPr txBox="1"/>
          <p:nvPr>
            <p:ph idx="3" type="body"/>
          </p:nvPr>
        </p:nvSpPr>
        <p:spPr>
          <a:xfrm>
            <a:off x="69341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29" name="Shape 2229"/>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0" name="Shape 2230"/>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1" name="Shape 2231"/>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2" name="Shape 2232"/>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3" name="Shape 2233"/>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4" name="Shape 2234"/>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5" name="Shape 2235"/>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6" name="Shape 2236"/>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7" name="Shape 2237"/>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38" name="Shape 223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highilght">
    <p:bg>
      <p:bgPr>
        <a:solidFill>
          <a:srgbClr val="FEFDFD"/>
        </a:solidFill>
      </p:bgPr>
    </p:bg>
    <p:spTree>
      <p:nvGrpSpPr>
        <p:cNvPr id="2239" name="Shape 2239"/>
        <p:cNvGrpSpPr/>
        <p:nvPr/>
      </p:nvGrpSpPr>
      <p:grpSpPr>
        <a:xfrm>
          <a:off x="0" y="0"/>
          <a:ext cx="0" cy="0"/>
          <a:chOff x="0" y="0"/>
          <a:chExt cx="0" cy="0"/>
        </a:xfrm>
      </p:grpSpPr>
      <p:sp>
        <p:nvSpPr>
          <p:cNvPr id="2240" name="Shape 2240"/>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41" name="Shape 2241"/>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42" name="Shape 2242"/>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43" name="Shape 2243"/>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44" name="Shape 2244"/>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45" name="Shape 2245"/>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46" name="Shape 2246"/>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47" name="Shape 2247"/>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48" name="Shape 2248"/>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49" name="Shape 2249"/>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50" name="Shape 2250"/>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51" name="Shape 2251"/>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52" name="Shape 2252"/>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dark">
    <p:bg>
      <p:bgPr>
        <a:solidFill>
          <a:srgbClr val="1C304A"/>
        </a:solidFill>
      </p:bgPr>
    </p:bg>
    <p:spTree>
      <p:nvGrpSpPr>
        <p:cNvPr id="2253" name="Shape 2253"/>
        <p:cNvGrpSpPr/>
        <p:nvPr/>
      </p:nvGrpSpPr>
      <p:grpSpPr>
        <a:xfrm>
          <a:off x="0" y="0"/>
          <a:ext cx="0" cy="0"/>
          <a:chOff x="0" y="0"/>
          <a:chExt cx="0" cy="0"/>
        </a:xfrm>
      </p:grpSpPr>
      <p:sp>
        <p:nvSpPr>
          <p:cNvPr id="2254" name="Shape 2254"/>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55" name="Shape 2255"/>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56" name="Shape 2256"/>
          <p:cNvSpPr txBox="1"/>
          <p:nvPr>
            <p:ph idx="3"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57" name="Shape 2257"/>
          <p:cNvSpPr txBox="1"/>
          <p:nvPr>
            <p:ph idx="4" type="body"/>
          </p:nvPr>
        </p:nvSpPr>
        <p:spPr>
          <a:xfrm>
            <a:off x="681820" y="170793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58" name="Shape 2258"/>
          <p:cNvSpPr txBox="1"/>
          <p:nvPr>
            <p:ph idx="5"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59" name="Shape 2259"/>
          <p:cNvSpPr txBox="1"/>
          <p:nvPr>
            <p:ph idx="6"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60" name="Shape 2260"/>
          <p:cNvSpPr txBox="1"/>
          <p:nvPr>
            <p:ph idx="7" type="body"/>
          </p:nvPr>
        </p:nvSpPr>
        <p:spPr>
          <a:xfrm>
            <a:off x="3334773"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61" name="Shape 2261"/>
          <p:cNvSpPr txBox="1"/>
          <p:nvPr>
            <p:ph idx="8"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62" name="Shape 2262"/>
          <p:cNvSpPr txBox="1"/>
          <p:nvPr>
            <p:ph idx="9"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63" name="Shape 2263"/>
          <p:cNvSpPr txBox="1"/>
          <p:nvPr>
            <p:ph idx="13" type="body"/>
          </p:nvPr>
        </p:nvSpPr>
        <p:spPr>
          <a:xfrm>
            <a:off x="5977042"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64" name="Shape 2264"/>
          <p:cNvSpPr/>
          <p:nvPr/>
        </p:nvSpPr>
        <p:spPr>
          <a:xfrm>
            <a:off x="683418"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265" name="Shape 2265"/>
          <p:cNvSpPr/>
          <p:nvPr/>
        </p:nvSpPr>
        <p:spPr>
          <a:xfrm>
            <a:off x="3338376"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266" name="Shape 2266"/>
          <p:cNvSpPr/>
          <p:nvPr/>
        </p:nvSpPr>
        <p:spPr>
          <a:xfrm>
            <a:off x="5980645"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267" name="Shape 2267"/>
          <p:cNvSpPr txBox="1"/>
          <p:nvPr>
            <p:ph idx="14"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68" name="Shape 226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white">
    <p:bg>
      <p:bgPr>
        <a:solidFill>
          <a:srgbClr val="FEFDFD"/>
        </a:solidFill>
      </p:bgPr>
    </p:bg>
    <p:spTree>
      <p:nvGrpSpPr>
        <p:cNvPr id="2269" name="Shape 2269"/>
        <p:cNvGrpSpPr/>
        <p:nvPr/>
      </p:nvGrpSpPr>
      <p:grpSpPr>
        <a:xfrm>
          <a:off x="0" y="0"/>
          <a:ext cx="0" cy="0"/>
          <a:chOff x="0" y="0"/>
          <a:chExt cx="0" cy="0"/>
        </a:xfrm>
      </p:grpSpPr>
      <p:sp>
        <p:nvSpPr>
          <p:cNvPr id="2270" name="Shape 2270"/>
          <p:cNvSpPr txBox="1"/>
          <p:nvPr>
            <p:ph idx="1"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71" name="Shape 2271"/>
          <p:cNvSpPr txBox="1"/>
          <p:nvPr>
            <p:ph idx="2" type="body"/>
          </p:nvPr>
        </p:nvSpPr>
        <p:spPr>
          <a:xfrm>
            <a:off x="681820" y="1707939"/>
            <a:ext cx="5130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72" name="Shape 2272"/>
          <p:cNvSpPr txBox="1"/>
          <p:nvPr>
            <p:ph idx="3"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73" name="Shape 2273"/>
          <p:cNvSpPr txBox="1"/>
          <p:nvPr>
            <p:ph idx="4"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74" name="Shape 2274"/>
          <p:cNvSpPr txBox="1"/>
          <p:nvPr>
            <p:ph idx="5" type="body"/>
          </p:nvPr>
        </p:nvSpPr>
        <p:spPr>
          <a:xfrm>
            <a:off x="3334773" y="1688889"/>
            <a:ext cx="5319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75" name="Shape 2275"/>
          <p:cNvSpPr txBox="1"/>
          <p:nvPr>
            <p:ph idx="6"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76" name="Shape 2276"/>
          <p:cNvSpPr txBox="1"/>
          <p:nvPr>
            <p:ph idx="7"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77" name="Shape 2277"/>
          <p:cNvSpPr txBox="1"/>
          <p:nvPr>
            <p:ph idx="8" type="body"/>
          </p:nvPr>
        </p:nvSpPr>
        <p:spPr>
          <a:xfrm>
            <a:off x="5977042" y="1688889"/>
            <a:ext cx="6528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78" name="Shape 2278"/>
          <p:cNvSpPr/>
          <p:nvPr/>
        </p:nvSpPr>
        <p:spPr>
          <a:xfrm>
            <a:off x="683418"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2279" name="Shape 2279"/>
          <p:cNvSpPr/>
          <p:nvPr/>
        </p:nvSpPr>
        <p:spPr>
          <a:xfrm>
            <a:off x="3338376"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2280" name="Shape 2280"/>
          <p:cNvSpPr/>
          <p:nvPr/>
        </p:nvSpPr>
        <p:spPr>
          <a:xfrm>
            <a:off x="5980645"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2281" name="Shape 2281"/>
          <p:cNvSpPr txBox="1"/>
          <p:nvPr>
            <p:ph idx="9"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82" name="Shape 2282"/>
          <p:cNvSpPr txBox="1"/>
          <p:nvPr>
            <p:ph idx="13"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83" name="Shape 2283"/>
          <p:cNvSpPr txBox="1"/>
          <p:nvPr>
            <p:ph idx="14"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84" name="Shape 228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dark">
    <p:bg>
      <p:bgPr>
        <a:solidFill>
          <a:srgbClr val="1C304A"/>
        </a:solidFill>
      </p:bgPr>
    </p:bg>
    <p:spTree>
      <p:nvGrpSpPr>
        <p:cNvPr id="2285" name="Shape 2285"/>
        <p:cNvGrpSpPr/>
        <p:nvPr/>
      </p:nvGrpSpPr>
      <p:grpSpPr>
        <a:xfrm>
          <a:off x="0" y="0"/>
          <a:ext cx="0" cy="0"/>
          <a:chOff x="0" y="0"/>
          <a:chExt cx="0" cy="0"/>
        </a:xfrm>
      </p:grpSpPr>
      <p:sp>
        <p:nvSpPr>
          <p:cNvPr id="2286" name="Shape 228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87" name="Shape 228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88" name="Shape 2288"/>
          <p:cNvSpPr/>
          <p:nvPr/>
        </p:nvSpPr>
        <p:spPr>
          <a:xfrm>
            <a:off x="68222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2289" name="Shape 2289"/>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90" name="Shape 2290"/>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91" name="Shape 2291"/>
          <p:cNvSpPr txBox="1"/>
          <p:nvPr>
            <p:ph idx="5" type="body"/>
          </p:nvPr>
        </p:nvSpPr>
        <p:spPr>
          <a:xfrm>
            <a:off x="2711462"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92" name="Shape 2292"/>
          <p:cNvSpPr txBox="1"/>
          <p:nvPr>
            <p:ph idx="6" type="body"/>
          </p:nvPr>
        </p:nvSpPr>
        <p:spPr>
          <a:xfrm>
            <a:off x="4664849"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93" name="Shape 2293"/>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94" name="Shape 2294"/>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95" name="Shape 2295"/>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96" name="Shape 2296"/>
          <p:cNvSpPr txBox="1"/>
          <p:nvPr>
            <p:ph idx="13" type="body"/>
          </p:nvPr>
        </p:nvSpPr>
        <p:spPr>
          <a:xfrm>
            <a:off x="6598976"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97" name="Shape 2297"/>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298" name="Shape 2298"/>
          <p:cNvSpPr/>
          <p:nvPr/>
        </p:nvSpPr>
        <p:spPr>
          <a:xfrm>
            <a:off x="271295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2299" name="Shape 2299"/>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00" name="Shape 2300"/>
          <p:cNvSpPr/>
          <p:nvPr/>
        </p:nvSpPr>
        <p:spPr>
          <a:xfrm>
            <a:off x="466367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2301" name="Shape 2301"/>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02" name="Shape 2302"/>
          <p:cNvSpPr/>
          <p:nvPr/>
        </p:nvSpPr>
        <p:spPr>
          <a:xfrm>
            <a:off x="661439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2303" name="Shape 2303"/>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04" name="Shape 2304"/>
          <p:cNvSpPr txBox="1"/>
          <p:nvPr>
            <p:ph idx="12" type="sldNum"/>
          </p:nvPr>
        </p:nvSpPr>
        <p:spPr>
          <a:xfrm>
            <a:off x="8320087" y="4814887"/>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00CFFF"/>
              </a:buClr>
              <a:buSzPct val="25000"/>
              <a:buFont typeface="Helvetica Neue"/>
              <a:buNone/>
            </a:pPr>
            <a:fld id="{00000000-1234-1234-1234-123412341234}" type="slidenum">
              <a:rPr b="0" i="0" lang="en" sz="8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copy">
    <p:bg>
      <p:bgPr>
        <a:solidFill>
          <a:srgbClr val="FEFDFD"/>
        </a:solidFill>
      </p:bgPr>
    </p:bg>
    <p:spTree>
      <p:nvGrpSpPr>
        <p:cNvPr id="229" name="Shape 229"/>
        <p:cNvGrpSpPr/>
        <p:nvPr/>
      </p:nvGrpSpPr>
      <p:grpSpPr>
        <a:xfrm>
          <a:off x="0" y="0"/>
          <a:ext cx="0" cy="0"/>
          <a:chOff x="0" y="0"/>
          <a:chExt cx="0" cy="0"/>
        </a:xfrm>
      </p:grpSpPr>
      <p:sp>
        <p:nvSpPr>
          <p:cNvPr id="230" name="Shape 230"/>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 name="Shape 231"/>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2" name="Shape 232"/>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white">
    <p:bg>
      <p:bgPr>
        <a:solidFill>
          <a:srgbClr val="FEFDFD"/>
        </a:solidFill>
      </p:bgPr>
    </p:bg>
    <p:spTree>
      <p:nvGrpSpPr>
        <p:cNvPr id="2305" name="Shape 2305"/>
        <p:cNvGrpSpPr/>
        <p:nvPr/>
      </p:nvGrpSpPr>
      <p:grpSpPr>
        <a:xfrm>
          <a:off x="0" y="0"/>
          <a:ext cx="0" cy="0"/>
          <a:chOff x="0" y="0"/>
          <a:chExt cx="0" cy="0"/>
        </a:xfrm>
      </p:grpSpPr>
      <p:sp>
        <p:nvSpPr>
          <p:cNvPr id="2306" name="Shape 230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07" name="Shape 230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08" name="Shape 2308"/>
          <p:cNvSpPr/>
          <p:nvPr/>
        </p:nvSpPr>
        <p:spPr>
          <a:xfrm>
            <a:off x="68222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309" name="Shape 2309"/>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0" name="Shape 2310"/>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1" name="Shape 2311"/>
          <p:cNvSpPr txBox="1"/>
          <p:nvPr>
            <p:ph idx="5" type="body"/>
          </p:nvPr>
        </p:nvSpPr>
        <p:spPr>
          <a:xfrm>
            <a:off x="2711462" y="2510019"/>
            <a:ext cx="17744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2" name="Shape 2312"/>
          <p:cNvSpPr txBox="1"/>
          <p:nvPr>
            <p:ph idx="6" type="body"/>
          </p:nvPr>
        </p:nvSpPr>
        <p:spPr>
          <a:xfrm>
            <a:off x="4664849"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3" name="Shape 2313"/>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4" name="Shape 2314"/>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5" name="Shape 2315"/>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6" name="Shape 2316"/>
          <p:cNvSpPr txBox="1"/>
          <p:nvPr>
            <p:ph idx="13" type="body"/>
          </p:nvPr>
        </p:nvSpPr>
        <p:spPr>
          <a:xfrm>
            <a:off x="6598976"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7" name="Shape 2317"/>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18" name="Shape 2318"/>
          <p:cNvSpPr/>
          <p:nvPr/>
        </p:nvSpPr>
        <p:spPr>
          <a:xfrm>
            <a:off x="271295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319" name="Shape 2319"/>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20" name="Shape 2320"/>
          <p:cNvSpPr/>
          <p:nvPr/>
        </p:nvSpPr>
        <p:spPr>
          <a:xfrm>
            <a:off x="466367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321" name="Shape 2321"/>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22" name="Shape 2322"/>
          <p:cNvSpPr/>
          <p:nvPr/>
        </p:nvSpPr>
        <p:spPr>
          <a:xfrm>
            <a:off x="661439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323" name="Shape 2323"/>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24" name="Shape 232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 cols 4 white">
    <p:bg>
      <p:bgPr>
        <a:solidFill>
          <a:srgbClr val="FEFDFD"/>
        </a:solidFill>
      </p:bgPr>
    </p:bg>
    <p:spTree>
      <p:nvGrpSpPr>
        <p:cNvPr id="2325" name="Shape 2325"/>
        <p:cNvGrpSpPr/>
        <p:nvPr/>
      </p:nvGrpSpPr>
      <p:grpSpPr>
        <a:xfrm>
          <a:off x="0" y="0"/>
          <a:ext cx="0" cy="0"/>
          <a:chOff x="0" y="0"/>
          <a:chExt cx="0" cy="0"/>
        </a:xfrm>
      </p:grpSpPr>
      <p:sp>
        <p:nvSpPr>
          <p:cNvPr id="2326" name="Shape 232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27" name="Shape 232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28" name="Shape 2328"/>
          <p:cNvSpPr txBox="1"/>
          <p:nvPr>
            <p:ph idx="3" type="body"/>
          </p:nvPr>
        </p:nvSpPr>
        <p:spPr>
          <a:xfrm>
            <a:off x="684205" y="253637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29" name="Shape 2329"/>
          <p:cNvSpPr txBox="1"/>
          <p:nvPr>
            <p:ph idx="4" type="body"/>
          </p:nvPr>
        </p:nvSpPr>
        <p:spPr>
          <a:xfrm>
            <a:off x="684205" y="1986144"/>
            <a:ext cx="1848300"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30" name="Shape 2330"/>
          <p:cNvSpPr txBox="1"/>
          <p:nvPr>
            <p:ph idx="5" type="body"/>
          </p:nvPr>
        </p:nvSpPr>
        <p:spPr>
          <a:xfrm>
            <a:off x="271146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31" name="Shape 2331"/>
          <p:cNvSpPr txBox="1"/>
          <p:nvPr>
            <p:ph idx="6" type="body"/>
          </p:nvPr>
        </p:nvSpPr>
        <p:spPr>
          <a:xfrm>
            <a:off x="4664849"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32" name="Shape 2332"/>
          <p:cNvSpPr txBox="1"/>
          <p:nvPr>
            <p:ph idx="7" type="body"/>
          </p:nvPr>
        </p:nvSpPr>
        <p:spPr>
          <a:xfrm>
            <a:off x="659564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33" name="Shape 2333"/>
          <p:cNvSpPr txBox="1"/>
          <p:nvPr>
            <p:ph idx="8" type="body"/>
          </p:nvPr>
        </p:nvSpPr>
        <p:spPr>
          <a:xfrm>
            <a:off x="270869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34" name="Shape 2334"/>
          <p:cNvSpPr txBox="1"/>
          <p:nvPr>
            <p:ph idx="9" type="body"/>
          </p:nvPr>
        </p:nvSpPr>
        <p:spPr>
          <a:xfrm>
            <a:off x="466297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35" name="Shape 2335"/>
          <p:cNvSpPr txBox="1"/>
          <p:nvPr>
            <p:ph idx="13" type="body"/>
          </p:nvPr>
        </p:nvSpPr>
        <p:spPr>
          <a:xfrm>
            <a:off x="6598976"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36" name="Shape 233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3 col">
    <p:bg>
      <p:bgPr>
        <a:solidFill>
          <a:srgbClr val="FEFDFD"/>
        </a:solidFill>
      </p:bgPr>
    </p:bg>
    <p:spTree>
      <p:nvGrpSpPr>
        <p:cNvPr id="2337" name="Shape 2337"/>
        <p:cNvGrpSpPr/>
        <p:nvPr/>
      </p:nvGrpSpPr>
      <p:grpSpPr>
        <a:xfrm>
          <a:off x="0" y="0"/>
          <a:ext cx="0" cy="0"/>
          <a:chOff x="0" y="0"/>
          <a:chExt cx="0" cy="0"/>
        </a:xfrm>
      </p:grpSpPr>
      <p:sp>
        <p:nvSpPr>
          <p:cNvPr id="2338" name="Shape 2338"/>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39" name="Shape 2339"/>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40" name="Shape 2340"/>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41" name="Shape 234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hort text 2 col">
    <p:bg>
      <p:bgPr>
        <a:solidFill>
          <a:srgbClr val="FEFDFD"/>
        </a:solidFill>
      </p:bgPr>
    </p:bg>
    <p:spTree>
      <p:nvGrpSpPr>
        <p:cNvPr id="2342" name="Shape 2342"/>
        <p:cNvGrpSpPr/>
        <p:nvPr/>
      </p:nvGrpSpPr>
      <p:grpSpPr>
        <a:xfrm>
          <a:off x="0" y="0"/>
          <a:ext cx="0" cy="0"/>
          <a:chOff x="0" y="0"/>
          <a:chExt cx="0" cy="0"/>
        </a:xfrm>
      </p:grpSpPr>
      <p:sp>
        <p:nvSpPr>
          <p:cNvPr id="2343" name="Shape 2343"/>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38100" lvl="0" marL="114300" marR="0" rtl="0" algn="l">
              <a:lnSpc>
                <a:spcPct val="120000"/>
              </a:lnSpc>
              <a:spcBef>
                <a:spcPts val="900"/>
              </a:spcBef>
              <a:spcAft>
                <a:spcPts val="0"/>
              </a:spcAft>
              <a:buClr>
                <a:srgbClr val="1C304A"/>
              </a:buClr>
              <a:buSzPct val="100000"/>
              <a:buFont typeface="Helvetica Neue"/>
              <a:buChar char="•"/>
              <a:defRPr b="0" i="0" sz="12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44" name="Shape 2344"/>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45" name="Shape 2345"/>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46" name="Shape 234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x2 col white">
    <p:bg>
      <p:bgPr>
        <a:solidFill>
          <a:srgbClr val="FEFDFD"/>
        </a:solidFill>
      </p:bgPr>
    </p:bg>
    <p:spTree>
      <p:nvGrpSpPr>
        <p:cNvPr id="2347" name="Shape 2347"/>
        <p:cNvGrpSpPr/>
        <p:nvPr/>
      </p:nvGrpSpPr>
      <p:grpSpPr>
        <a:xfrm>
          <a:off x="0" y="0"/>
          <a:ext cx="0" cy="0"/>
          <a:chOff x="0" y="0"/>
          <a:chExt cx="0" cy="0"/>
        </a:xfrm>
      </p:grpSpPr>
      <p:sp>
        <p:nvSpPr>
          <p:cNvPr id="2348" name="Shape 234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49" name="Shape 2349"/>
          <p:cNvSpPr txBox="1"/>
          <p:nvPr>
            <p:ph idx="2" type="body"/>
          </p:nvPr>
        </p:nvSpPr>
        <p:spPr>
          <a:xfrm>
            <a:off x="688273"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50" name="Shape 2350"/>
          <p:cNvSpPr txBox="1"/>
          <p:nvPr>
            <p:ph idx="3" type="body"/>
          </p:nvPr>
        </p:nvSpPr>
        <p:spPr>
          <a:xfrm>
            <a:off x="4663661"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51" name="Shape 2351"/>
          <p:cNvSpPr txBox="1"/>
          <p:nvPr>
            <p:ph idx="4" type="body"/>
          </p:nvPr>
        </p:nvSpPr>
        <p:spPr>
          <a:xfrm>
            <a:off x="684690"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52" name="Shape 2352"/>
          <p:cNvSpPr txBox="1"/>
          <p:nvPr>
            <p:ph idx="5" type="body"/>
          </p:nvPr>
        </p:nvSpPr>
        <p:spPr>
          <a:xfrm>
            <a:off x="4659808"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53" name="Shape 235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 col">
    <p:bg>
      <p:bgPr>
        <a:solidFill>
          <a:srgbClr val="FEFDFD"/>
        </a:solidFill>
      </p:bgPr>
    </p:bg>
    <p:spTree>
      <p:nvGrpSpPr>
        <p:cNvPr id="2354" name="Shape 2354"/>
        <p:cNvGrpSpPr/>
        <p:nvPr/>
      </p:nvGrpSpPr>
      <p:grpSpPr>
        <a:xfrm>
          <a:off x="0" y="0"/>
          <a:ext cx="0" cy="0"/>
          <a:chOff x="0" y="0"/>
          <a:chExt cx="0" cy="0"/>
        </a:xfrm>
      </p:grpSpPr>
      <p:sp>
        <p:nvSpPr>
          <p:cNvPr id="2355" name="Shape 2355"/>
          <p:cNvSpPr txBox="1"/>
          <p:nvPr>
            <p:ph idx="1" type="body"/>
          </p:nvPr>
        </p:nvSpPr>
        <p:spPr>
          <a:xfrm>
            <a:off x="692583" y="1502020"/>
            <a:ext cx="7758899" cy="3087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56" name="Shape 2356"/>
          <p:cNvSpPr txBox="1"/>
          <p:nvPr>
            <p:ph idx="2"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57" name="Shape 2357"/>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p:bg>
      <p:bgPr>
        <a:solidFill>
          <a:srgbClr val="FEFDFD"/>
        </a:solidFill>
      </p:bgPr>
    </p:bg>
    <p:spTree>
      <p:nvGrpSpPr>
        <p:cNvPr id="2358" name="Shape 2358"/>
        <p:cNvGrpSpPr/>
        <p:nvPr/>
      </p:nvGrpSpPr>
      <p:grpSpPr>
        <a:xfrm>
          <a:off x="0" y="0"/>
          <a:ext cx="0" cy="0"/>
          <a:chOff x="0" y="0"/>
          <a:chExt cx="0" cy="0"/>
        </a:xfrm>
      </p:grpSpPr>
      <p:sp>
        <p:nvSpPr>
          <p:cNvPr id="2359" name="Shape 2359"/>
          <p:cNvSpPr txBox="1"/>
          <p:nvPr>
            <p:ph idx="1" type="body"/>
          </p:nvPr>
        </p:nvSpPr>
        <p:spPr>
          <a:xfrm>
            <a:off x="664959" y="614869"/>
            <a:ext cx="7346099" cy="4476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14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60" name="Shape 236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graphicFrame>
        <p:nvGraphicFramePr>
          <p:cNvPr id="2361" name="Shape 2361"/>
          <p:cNvGraphicFramePr/>
          <p:nvPr/>
        </p:nvGraphicFramePr>
        <p:xfrm>
          <a:off x="692757" y="1247097"/>
          <a:ext cx="3000000" cy="3000000"/>
        </p:xfrm>
        <a:graphic>
          <a:graphicData uri="http://schemas.openxmlformats.org/drawingml/2006/table">
            <a:tbl>
              <a:tblPr>
                <a:noFill/>
                <a:tableStyleId>{42E10B30-46E5-4211-915B-2775F19F5AFA}</a:tableStyleId>
              </a:tblPr>
              <a:tblGrid>
                <a:gridCol w="1063600"/>
                <a:gridCol w="2231975"/>
                <a:gridCol w="4324425"/>
              </a:tblGrid>
              <a:tr h="244475">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Time</a:t>
                      </a:r>
                    </a:p>
                  </a:txBody>
                  <a:tcPr marT="57150" marB="57150" marR="57150" marL="57150" anchor="ctr">
                    <a:lnL cap="flat" cmpd="sng" w="9525">
                      <a:solidFill>
                        <a:srgbClr val="000000"/>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Activity</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800" u="none" cap="none" strike="noStrike">
                          <a:solidFill>
                            <a:srgbClr val="FEFDFD"/>
                          </a:solidFill>
                          <a:latin typeface="Helvetica Neue"/>
                          <a:ea typeface="Helvetica Neue"/>
                          <a:cs typeface="Helvetica Neue"/>
                          <a:sym typeface="Helvetica Neue"/>
                        </a:rPr>
                        <a:t>Objective</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9:00–10:00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Introductions &amp; Icebreaker</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Better understand roles and objectives and discuss success and risks.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10:00–11:00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Values Discuss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Align around guiding principles to inform our visual design exploration.</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11:00–12:00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Mood Board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Gallery Walk</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Group and sort imagery into potential design directions. </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12:00–1:00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Lunch /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Review Analogous Space</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Evaluate materials produced by consultancies similar to 18F.</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1:00–3:00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Direction Exploration Sprint</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Individually explore a potential direction that embodies our principles.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3:00–4:00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Review and Discuss Progress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What’s working and not? What should we move forward?</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394150">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4:00–5:00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Next Steps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Divide and conquer. Plan for day 2.</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r>
            </a:tbl>
          </a:graphicData>
        </a:graphic>
      </p:graphicFrame>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 Image 1/2">
    <p:bg>
      <p:bgPr>
        <a:solidFill>
          <a:srgbClr val="1C304A"/>
        </a:solidFill>
      </p:bgPr>
    </p:bg>
    <p:spTree>
      <p:nvGrpSpPr>
        <p:cNvPr id="2362" name="Shape 2362"/>
        <p:cNvGrpSpPr/>
        <p:nvPr/>
      </p:nvGrpSpPr>
      <p:grpSpPr>
        <a:xfrm>
          <a:off x="0" y="0"/>
          <a:ext cx="0" cy="0"/>
          <a:chOff x="0" y="0"/>
          <a:chExt cx="0" cy="0"/>
        </a:xfrm>
      </p:grpSpPr>
      <p:sp>
        <p:nvSpPr>
          <p:cNvPr id="2363" name="Shape 2363"/>
          <p:cNvSpPr/>
          <p:nvPr>
            <p:ph idx="2" type="pic"/>
          </p:nvPr>
        </p:nvSpPr>
        <p:spPr>
          <a:xfrm flipH="1">
            <a:off x="4576825" y="-26882"/>
            <a:ext cx="4573500" cy="5197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64" name="Shape 2364"/>
          <p:cNvSpPr txBox="1"/>
          <p:nvPr>
            <p:ph idx="1" type="body"/>
          </p:nvPr>
        </p:nvSpPr>
        <p:spPr>
          <a:xfrm>
            <a:off x="664959" y="614869"/>
            <a:ext cx="30132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65" name="Shape 2365"/>
          <p:cNvSpPr txBox="1"/>
          <p:nvPr>
            <p:ph idx="3" type="body"/>
          </p:nvPr>
        </p:nvSpPr>
        <p:spPr>
          <a:xfrm>
            <a:off x="669721" y="945387"/>
            <a:ext cx="30038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66" name="Shape 2366"/>
          <p:cNvSpPr txBox="1"/>
          <p:nvPr>
            <p:ph idx="4" type="body"/>
          </p:nvPr>
        </p:nvSpPr>
        <p:spPr>
          <a:xfrm>
            <a:off x="686182" y="4349319"/>
            <a:ext cx="2988899"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67" name="Shape 2367"/>
          <p:cNvSpPr txBox="1"/>
          <p:nvPr>
            <p:ph idx="5" type="body"/>
          </p:nvPr>
        </p:nvSpPr>
        <p:spPr>
          <a:xfrm>
            <a:off x="677116" y="1850822"/>
            <a:ext cx="2988899" cy="218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68" name="Shape 236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Photo">
    <p:bg>
      <p:bgPr>
        <a:solidFill>
          <a:srgbClr val="FEFDFD"/>
        </a:solidFill>
      </p:bgPr>
    </p:bg>
    <p:spTree>
      <p:nvGrpSpPr>
        <p:cNvPr id="2369" name="Shape 2369"/>
        <p:cNvGrpSpPr/>
        <p:nvPr/>
      </p:nvGrpSpPr>
      <p:grpSpPr>
        <a:xfrm>
          <a:off x="0" y="0"/>
          <a:ext cx="0" cy="0"/>
          <a:chOff x="0" y="0"/>
          <a:chExt cx="0" cy="0"/>
        </a:xfrm>
      </p:grpSpPr>
      <p:sp>
        <p:nvSpPr>
          <p:cNvPr id="2370" name="Shape 2370"/>
          <p:cNvSpPr/>
          <p:nvPr>
            <p:ph idx="2" type="pic"/>
          </p:nvPr>
        </p:nvSpPr>
        <p:spPr>
          <a:xfrm>
            <a:off x="-9165" y="-7586"/>
            <a:ext cx="9162300" cy="5158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71" name="Shape 2371"/>
          <p:cNvSpPr/>
          <p:nvPr/>
        </p:nvSpPr>
        <p:spPr>
          <a:xfrm>
            <a:off x="4954209" y="3730636"/>
            <a:ext cx="2799900" cy="576300"/>
          </a:xfrm>
          <a:prstGeom prst="rect">
            <a:avLst/>
          </a:prstGeom>
          <a:noFill/>
          <a:ln>
            <a:noFill/>
          </a:ln>
        </p:spPr>
        <p:txBody>
          <a:bodyPr anchorCtr="0" anchor="t" bIns="0" lIns="0" rIns="0" tIns="0">
            <a:noAutofit/>
          </a:bodyPr>
          <a:lstStyle/>
          <a:p>
            <a:pPr indent="0" lvl="0" marL="0" marR="0" rtl="0" algn="l">
              <a:lnSpc>
                <a:spcPct val="80000"/>
              </a:lnSpc>
              <a:spcBef>
                <a:spcPts val="0"/>
              </a:spcBef>
              <a:spcAft>
                <a:spcPts val="0"/>
              </a:spcAft>
              <a:buClr>
                <a:srgbClr val="1C304A"/>
              </a:buClr>
              <a:buSzPct val="25000"/>
              <a:buFont typeface="Helvetica Neue"/>
              <a:buNone/>
            </a:pPr>
            <a:r>
              <a:rPr b="1" i="0" lang="en" sz="3800" u="none" cap="none" strike="noStrike">
                <a:solidFill>
                  <a:srgbClr val="1C304A"/>
                </a:solidFill>
                <a:latin typeface="Helvetica Neue"/>
                <a:ea typeface="Helvetica Neue"/>
                <a:cs typeface="Helvetica Neue"/>
                <a:sym typeface="Helvetica Neue"/>
              </a:rPr>
              <a:t>We are 18F!</a:t>
            </a:r>
          </a:p>
        </p:txBody>
      </p:sp>
      <p:sp>
        <p:nvSpPr>
          <p:cNvPr id="2372" name="Shape 2372"/>
          <p:cNvSpPr txBox="1"/>
          <p:nvPr>
            <p:ph idx="1" type="body"/>
          </p:nvPr>
        </p:nvSpPr>
        <p:spPr>
          <a:xfrm>
            <a:off x="4661551" y="3432968"/>
            <a:ext cx="3794100" cy="1029300"/>
          </a:xfrm>
          <a:prstGeom prst="rect">
            <a:avLst/>
          </a:prstGeom>
          <a:solidFill>
            <a:srgbClr val="00CFFF"/>
          </a:solid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73" name="Shape 237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Text">
    <p:bg>
      <p:bgPr>
        <a:solidFill>
          <a:srgbClr val="1C304A"/>
        </a:solidFill>
      </p:bgPr>
    </p:bg>
    <p:spTree>
      <p:nvGrpSpPr>
        <p:cNvPr id="2374" name="Shape 2374"/>
        <p:cNvGrpSpPr/>
        <p:nvPr/>
      </p:nvGrpSpPr>
      <p:grpSpPr>
        <a:xfrm>
          <a:off x="0" y="0"/>
          <a:ext cx="0" cy="0"/>
          <a:chOff x="0" y="0"/>
          <a:chExt cx="0" cy="0"/>
        </a:xfrm>
      </p:grpSpPr>
      <p:sp>
        <p:nvSpPr>
          <p:cNvPr id="2375" name="Shape 2375"/>
          <p:cNvSpPr txBox="1"/>
          <p:nvPr>
            <p:ph idx="1" type="body"/>
          </p:nvPr>
        </p:nvSpPr>
        <p:spPr>
          <a:xfrm>
            <a:off x="657225" y="1200150"/>
            <a:ext cx="7273799" cy="1679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76" name="Shape 2376"/>
          <p:cNvSpPr txBox="1"/>
          <p:nvPr>
            <p:ph idx="2" type="body"/>
          </p:nvPr>
        </p:nvSpPr>
        <p:spPr>
          <a:xfrm>
            <a:off x="668741" y="3999997"/>
            <a:ext cx="3238499" cy="51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377" name="Shape 2377"/>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2378" name="Shape 237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white">
    <p:bg>
      <p:bgPr>
        <a:solidFill>
          <a:srgbClr val="FEFDFD"/>
        </a:solidFill>
      </p:bgPr>
    </p:bg>
    <p:spTree>
      <p:nvGrpSpPr>
        <p:cNvPr id="233" name="Shape 233"/>
        <p:cNvGrpSpPr/>
        <p:nvPr/>
      </p:nvGrpSpPr>
      <p:grpSpPr>
        <a:xfrm>
          <a:off x="0" y="0"/>
          <a:ext cx="0" cy="0"/>
          <a:chOff x="0" y="0"/>
          <a:chExt cx="0" cy="0"/>
        </a:xfrm>
      </p:grpSpPr>
      <p:sp>
        <p:nvSpPr>
          <p:cNvPr id="234" name="Shape 234"/>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5" name="Shape 235"/>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rtners">
    <p:bg>
      <p:bgPr>
        <a:solidFill>
          <a:srgbClr val="FEFDFD"/>
        </a:solidFill>
      </p:bgPr>
    </p:bg>
    <p:spTree>
      <p:nvGrpSpPr>
        <p:cNvPr id="2379" name="Shape 2379"/>
        <p:cNvGrpSpPr/>
        <p:nvPr/>
      </p:nvGrpSpPr>
      <p:grpSpPr>
        <a:xfrm>
          <a:off x="0" y="0"/>
          <a:ext cx="0" cy="0"/>
          <a:chOff x="0" y="0"/>
          <a:chExt cx="0" cy="0"/>
        </a:xfrm>
      </p:grpSpPr>
      <p:sp>
        <p:nvSpPr>
          <p:cNvPr id="2380" name="Shape 2380"/>
          <p:cNvSpPr txBox="1"/>
          <p:nvPr>
            <p:ph idx="1" type="body"/>
          </p:nvPr>
        </p:nvSpPr>
        <p:spPr>
          <a:xfrm>
            <a:off x="671453" y="644831"/>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81" name="Shape 2381"/>
          <p:cNvSpPr/>
          <p:nvPr>
            <p:ph idx="2" type="pic"/>
          </p:nvPr>
        </p:nvSpPr>
        <p:spPr>
          <a:xfrm>
            <a:off x="4806048" y="1648674"/>
            <a:ext cx="2156999" cy="2156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2382" name="Shape 2382"/>
          <p:cNvPicPr preferRelativeResize="0"/>
          <p:nvPr/>
        </p:nvPicPr>
        <p:blipFill rotWithShape="1">
          <a:blip r:embed="rId2">
            <a:alphaModFix/>
          </a:blip>
          <a:srcRect b="0" l="0" r="0" t="0"/>
          <a:stretch/>
        </p:blipFill>
        <p:spPr>
          <a:xfrm>
            <a:off x="2080404" y="1747032"/>
            <a:ext cx="1960200" cy="1960200"/>
          </a:xfrm>
          <a:prstGeom prst="rect">
            <a:avLst/>
          </a:prstGeom>
          <a:noFill/>
          <a:ln>
            <a:noFill/>
          </a:ln>
        </p:spPr>
      </p:pic>
      <p:sp>
        <p:nvSpPr>
          <p:cNvPr id="2383" name="Shape 238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Logo">
    <p:spTree>
      <p:nvGrpSpPr>
        <p:cNvPr id="2384" name="Shape 2384"/>
        <p:cNvGrpSpPr/>
        <p:nvPr/>
      </p:nvGrpSpPr>
      <p:grpSpPr>
        <a:xfrm>
          <a:off x="0" y="0"/>
          <a:ext cx="0" cy="0"/>
          <a:chOff x="0" y="0"/>
          <a:chExt cx="0" cy="0"/>
        </a:xfrm>
      </p:grpSpPr>
      <p:pic>
        <p:nvPicPr>
          <p:cNvPr id="2385" name="Shape 2385"/>
          <p:cNvPicPr preferRelativeResize="0"/>
          <p:nvPr/>
        </p:nvPicPr>
        <p:blipFill rotWithShape="1">
          <a:blip r:embed="rId2">
            <a:alphaModFix/>
          </a:blip>
          <a:srcRect b="0" l="0" r="0" t="0"/>
          <a:stretch/>
        </p:blipFill>
        <p:spPr>
          <a:xfrm>
            <a:off x="4111515" y="2082690"/>
            <a:ext cx="921000" cy="921000"/>
          </a:xfrm>
          <a:prstGeom prst="rect">
            <a:avLst/>
          </a:prstGeom>
          <a:noFill/>
          <a:ln>
            <a:noFill/>
          </a:ln>
        </p:spPr>
      </p:pic>
      <p:sp>
        <p:nvSpPr>
          <p:cNvPr id="2386" name="Shape 2386"/>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FEFDFD"/>
        </a:solidFill>
      </p:bgPr>
    </p:bg>
    <p:spTree>
      <p:nvGrpSpPr>
        <p:cNvPr id="2387" name="Shape 2387"/>
        <p:cNvGrpSpPr/>
        <p:nvPr/>
      </p:nvGrpSpPr>
      <p:grpSpPr>
        <a:xfrm>
          <a:off x="0" y="0"/>
          <a:ext cx="0" cy="0"/>
          <a:chOff x="0" y="0"/>
          <a:chExt cx="0" cy="0"/>
        </a:xfrm>
      </p:grpSpPr>
      <p:sp>
        <p:nvSpPr>
          <p:cNvPr id="2388" name="Shape 238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1">
    <p:spTree>
      <p:nvGrpSpPr>
        <p:cNvPr id="2389" name="Shape 2389"/>
        <p:cNvGrpSpPr/>
        <p:nvPr/>
      </p:nvGrpSpPr>
      <p:grpSpPr>
        <a:xfrm>
          <a:off x="0" y="0"/>
          <a:ext cx="0" cy="0"/>
          <a:chOff x="0" y="0"/>
          <a:chExt cx="0" cy="0"/>
        </a:xfrm>
      </p:grpSpPr>
      <p:sp>
        <p:nvSpPr>
          <p:cNvPr id="2390" name="Shape 2390"/>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2391" name="Shape 2391"/>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2392" name="Shape 2392"/>
          <p:cNvSpPr txBox="1"/>
          <p:nvPr>
            <p:ph type="ctrTitle"/>
          </p:nvPr>
        </p:nvSpPr>
        <p:spPr>
          <a:xfrm>
            <a:off x="390525" y="1819275"/>
            <a:ext cx="8222100" cy="933599"/>
          </a:xfrm>
          <a:prstGeom prst="rect">
            <a:avLst/>
          </a:prstGeom>
        </p:spPr>
        <p:txBody>
          <a:bodyPr anchorCtr="0" anchor="b" bIns="34275" lIns="34275" rIns="34275" tIns="3427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2393" name="Shape 2393"/>
          <p:cNvSpPr txBox="1"/>
          <p:nvPr>
            <p:ph idx="1" type="subTitle"/>
          </p:nvPr>
        </p:nvSpPr>
        <p:spPr>
          <a:xfrm>
            <a:off x="390525" y="2789130"/>
            <a:ext cx="8222100" cy="432899"/>
          </a:xfrm>
          <a:prstGeom prst="rect">
            <a:avLst/>
          </a:prstGeom>
        </p:spPr>
        <p:txBody>
          <a:bodyPr anchorCtr="0" anchor="t" bIns="34275" lIns="34275" rIns="34275" tIns="3427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2394" name="Shape 2394"/>
          <p:cNvSpPr txBox="1"/>
          <p:nvPr>
            <p:ph idx="12" type="sldNum"/>
          </p:nvPr>
        </p:nvSpPr>
        <p:spPr>
          <a:xfrm>
            <a:off x="8523541" y="4695623"/>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Bullets 2 1 1 1">
    <p:bg>
      <p:bgPr>
        <a:solidFill>
          <a:srgbClr val="FFFFFF"/>
        </a:solidFill>
      </p:bgPr>
    </p:bg>
    <p:spTree>
      <p:nvGrpSpPr>
        <p:cNvPr id="2395" name="Shape 2395"/>
        <p:cNvGrpSpPr/>
        <p:nvPr/>
      </p:nvGrpSpPr>
      <p:grpSpPr>
        <a:xfrm>
          <a:off x="0" y="0"/>
          <a:ext cx="0" cy="0"/>
          <a:chOff x="0" y="0"/>
          <a:chExt cx="0" cy="0"/>
        </a:xfrm>
      </p:grpSpPr>
      <p:sp>
        <p:nvSpPr>
          <p:cNvPr id="2396" name="Shape 2396"/>
          <p:cNvSpPr txBox="1"/>
          <p:nvPr>
            <p:ph idx="12" type="sldNum"/>
          </p:nvPr>
        </p:nvSpPr>
        <p:spPr>
          <a:xfrm>
            <a:off x="8472450" y="4765388"/>
            <a:ext cx="548699" cy="2619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sz="600">
                <a:solidFill>
                  <a:srgbClr val="000000"/>
                </a:solidFill>
              </a:rPr>
              <a:t>‹#›</a:t>
            </a:fld>
          </a:p>
        </p:txBody>
      </p:sp>
      <p:sp>
        <p:nvSpPr>
          <p:cNvPr id="2397" name="Shape 2397"/>
          <p:cNvSpPr txBox="1"/>
          <p:nvPr>
            <p:ph type="ctrTitle"/>
          </p:nvPr>
        </p:nvSpPr>
        <p:spPr>
          <a:xfrm>
            <a:off x="718661" y="614726"/>
            <a:ext cx="7386599" cy="844199"/>
          </a:xfrm>
          <a:prstGeom prst="rect">
            <a:avLst/>
          </a:prstGeom>
        </p:spPr>
        <p:txBody>
          <a:bodyPr anchorCtr="0" anchor="t" bIns="34275" lIns="34275" rIns="34275" tIns="3427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2398" name="Shape 2398"/>
          <p:cNvSpPr txBox="1"/>
          <p:nvPr>
            <p:ph idx="1" type="subTitle"/>
          </p:nvPr>
        </p:nvSpPr>
        <p:spPr>
          <a:xfrm>
            <a:off x="718647" y="292250"/>
            <a:ext cx="5017500" cy="667499"/>
          </a:xfrm>
          <a:prstGeom prst="rect">
            <a:avLst/>
          </a:prstGeom>
        </p:spPr>
        <p:txBody>
          <a:bodyPr anchorCtr="0" anchor="ctr" bIns="34275" lIns="34275" rIns="34275" tIns="3427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399" name="Shape 2399"/>
          <p:cNvSpPr txBox="1"/>
          <p:nvPr>
            <p:ph idx="2" type="body"/>
          </p:nvPr>
        </p:nvSpPr>
        <p:spPr>
          <a:xfrm>
            <a:off x="8735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2400" name="Shape 2400"/>
          <p:cNvSpPr txBox="1"/>
          <p:nvPr>
            <p:ph idx="3" type="body"/>
          </p:nvPr>
        </p:nvSpPr>
        <p:spPr>
          <a:xfrm>
            <a:off x="24037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2401" name="Shape 2401"/>
          <p:cNvSpPr txBox="1"/>
          <p:nvPr>
            <p:ph idx="4" type="body"/>
          </p:nvPr>
        </p:nvSpPr>
        <p:spPr>
          <a:xfrm>
            <a:off x="39339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2402" name="Shape 2402"/>
          <p:cNvSpPr txBox="1"/>
          <p:nvPr>
            <p:ph idx="5" type="body"/>
          </p:nvPr>
        </p:nvSpPr>
        <p:spPr>
          <a:xfrm>
            <a:off x="5464138" y="3007750"/>
            <a:ext cx="2768700"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2403" name="Shape 2403"/>
        <p:cNvGrpSpPr/>
        <p:nvPr/>
      </p:nvGrpSpPr>
      <p:grpSpPr>
        <a:xfrm>
          <a:off x="0" y="0"/>
          <a:ext cx="0" cy="0"/>
          <a:chOff x="0" y="0"/>
          <a:chExt cx="0" cy="0"/>
        </a:xfrm>
      </p:grpSpPr>
      <p:sp>
        <p:nvSpPr>
          <p:cNvPr id="2404" name="Shape 2404"/>
          <p:cNvSpPr txBox="1"/>
          <p:nvPr>
            <p:ph type="ctrTitle"/>
          </p:nvPr>
        </p:nvSpPr>
        <p:spPr>
          <a:xfrm>
            <a:off x="311708" y="744575"/>
            <a:ext cx="8520599" cy="2052599"/>
          </a:xfrm>
          <a:prstGeom prst="rect">
            <a:avLst/>
          </a:prstGeom>
        </p:spPr>
        <p:txBody>
          <a:bodyPr anchorCtr="0" anchor="b" bIns="34275" lIns="34275" rIns="34275" tIns="3427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2405" name="Shape 2405"/>
          <p:cNvSpPr txBox="1"/>
          <p:nvPr>
            <p:ph idx="1" type="subTitle"/>
          </p:nvPr>
        </p:nvSpPr>
        <p:spPr>
          <a:xfrm>
            <a:off x="311700" y="2834125"/>
            <a:ext cx="8520599" cy="792600"/>
          </a:xfrm>
          <a:prstGeom prst="rect">
            <a:avLst/>
          </a:prstGeom>
        </p:spPr>
        <p:txBody>
          <a:bodyPr anchorCtr="0" anchor="t" bIns="34275" lIns="34275" rIns="34275" tIns="3427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2406" name="Shape 2406"/>
          <p:cNvSpPr txBox="1"/>
          <p:nvPr>
            <p:ph idx="12" type="sldNum"/>
          </p:nvPr>
        </p:nvSpPr>
        <p:spPr>
          <a:xfrm>
            <a:off x="8472457" y="4663216"/>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1">
    <p:spTree>
      <p:nvGrpSpPr>
        <p:cNvPr id="2407" name="Shape 240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Divider Blue">
    <p:bg>
      <p:bgPr>
        <a:solidFill>
          <a:srgbClr val="00CFFF"/>
        </a:solidFill>
      </p:bgPr>
    </p:bg>
    <p:spTree>
      <p:nvGrpSpPr>
        <p:cNvPr id="19" name="Shape 19"/>
        <p:cNvGrpSpPr/>
        <p:nvPr/>
      </p:nvGrpSpPr>
      <p:grpSpPr>
        <a:xfrm>
          <a:off x="0" y="0"/>
          <a:ext cx="0" cy="0"/>
          <a:chOff x="0" y="0"/>
          <a:chExt cx="0" cy="0"/>
        </a:xfrm>
      </p:grpSpPr>
      <p:sp>
        <p:nvSpPr>
          <p:cNvPr id="20" name="Shape 20"/>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21" name="Shape 21"/>
          <p:cNvSpPr txBox="1"/>
          <p:nvPr>
            <p:ph type="ctrTitle"/>
          </p:nvPr>
        </p:nvSpPr>
        <p:spPr>
          <a:xfrm>
            <a:off x="712850" y="536206"/>
            <a:ext cx="7386599" cy="3732900"/>
          </a:xfrm>
          <a:prstGeom prst="rect">
            <a:avLst/>
          </a:prstGeom>
        </p:spPr>
        <p:txBody>
          <a:bodyPr anchorCtr="0" anchor="ctr" bIns="91425" lIns="91425" rIns="91425" tIns="91425"/>
          <a:lstStyle>
            <a:lvl1pPr lvl="0" rtl="0">
              <a:spcBef>
                <a:spcPts val="0"/>
              </a:spcBef>
              <a:buClr>
                <a:srgbClr val="1C304A"/>
              </a:buClr>
              <a:buSzPct val="100000"/>
              <a:defRPr b="1" sz="6000">
                <a:solidFill>
                  <a:srgbClr val="1C304A"/>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22" name="Shape 22"/>
          <p:cNvSpPr txBox="1"/>
          <p:nvPr>
            <p:ph idx="1" type="subTitle"/>
          </p:nvPr>
        </p:nvSpPr>
        <p:spPr>
          <a:xfrm>
            <a:off x="746072" y="292250"/>
            <a:ext cx="5017500" cy="667499"/>
          </a:xfrm>
          <a:prstGeom prst="rect">
            <a:avLst/>
          </a:prstGeom>
        </p:spPr>
        <p:txBody>
          <a:bodyPr anchorCtr="0" anchor="ctr" bIns="91425" lIns="91425" rIns="91425" tIns="9142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p:txBody>
      </p:sp>
      <p:pic>
        <p:nvPicPr>
          <p:cNvPr descr="18F-Logo-S.png" id="23" name="Shape 23"/>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bright">
    <p:spTree>
      <p:nvGrpSpPr>
        <p:cNvPr id="236" name="Shape 236"/>
        <p:cNvGrpSpPr/>
        <p:nvPr/>
      </p:nvGrpSpPr>
      <p:grpSpPr>
        <a:xfrm>
          <a:off x="0" y="0"/>
          <a:ext cx="0" cy="0"/>
          <a:chOff x="0" y="0"/>
          <a:chExt cx="0" cy="0"/>
        </a:xfrm>
      </p:grpSpPr>
      <p:sp>
        <p:nvSpPr>
          <p:cNvPr id="237" name="Shape 237"/>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38" name="Shape 23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white">
    <p:bg>
      <p:bgPr>
        <a:solidFill>
          <a:srgbClr val="FEFDFD"/>
        </a:solidFill>
      </p:bgPr>
    </p:bg>
    <p:spTree>
      <p:nvGrpSpPr>
        <p:cNvPr id="239" name="Shape 239"/>
        <p:cNvGrpSpPr/>
        <p:nvPr/>
      </p:nvGrpSpPr>
      <p:grpSpPr>
        <a:xfrm>
          <a:off x="0" y="0"/>
          <a:ext cx="0" cy="0"/>
          <a:chOff x="0" y="0"/>
          <a:chExt cx="0" cy="0"/>
        </a:xfrm>
      </p:grpSpPr>
      <p:sp>
        <p:nvSpPr>
          <p:cNvPr id="240" name="Shape 240"/>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41" name="Shape 241"/>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42" name="Shape 242"/>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dark">
    <p:bg>
      <p:bgPr>
        <a:solidFill>
          <a:srgbClr val="1C304A"/>
        </a:solidFill>
      </p:bgPr>
    </p:bg>
    <p:spTree>
      <p:nvGrpSpPr>
        <p:cNvPr id="243" name="Shape 243"/>
        <p:cNvGrpSpPr/>
        <p:nvPr/>
      </p:nvGrpSpPr>
      <p:grpSpPr>
        <a:xfrm>
          <a:off x="0" y="0"/>
          <a:ext cx="0" cy="0"/>
          <a:chOff x="0" y="0"/>
          <a:chExt cx="0" cy="0"/>
        </a:xfrm>
      </p:grpSpPr>
      <p:sp>
        <p:nvSpPr>
          <p:cNvPr id="244" name="Shape 244"/>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45" name="Shape 245"/>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46" name="Shape 24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bright">
    <p:spTree>
      <p:nvGrpSpPr>
        <p:cNvPr id="247" name="Shape 247"/>
        <p:cNvGrpSpPr/>
        <p:nvPr/>
      </p:nvGrpSpPr>
      <p:grpSpPr>
        <a:xfrm>
          <a:off x="0" y="0"/>
          <a:ext cx="0" cy="0"/>
          <a:chOff x="0" y="0"/>
          <a:chExt cx="0" cy="0"/>
        </a:xfrm>
      </p:grpSpPr>
      <p:sp>
        <p:nvSpPr>
          <p:cNvPr id="248" name="Shape 248"/>
          <p:cNvSpPr/>
          <p:nvPr/>
        </p:nvSpPr>
        <p:spPr>
          <a:xfrm>
            <a:off x="4663976" y="3150731"/>
            <a:ext cx="880500" cy="880500"/>
          </a:xfrm>
          <a:prstGeom prst="ellipse">
            <a:avLst/>
          </a:prstGeom>
          <a:blipFill rotWithShape="1">
            <a:blip r:embed="rId2">
              <a:alphaModFix/>
            </a:blip>
            <a:stretch>
              <a:fillRect b="0" l="0" r="0" t="0"/>
            </a:stretch>
          </a:blip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49" name="Shape 249"/>
          <p:cNvSpPr/>
          <p:nvPr/>
        </p:nvSpPr>
        <p:spPr>
          <a:xfrm>
            <a:off x="675404"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50" name="Shape 250"/>
          <p:cNvSpPr/>
          <p:nvPr/>
        </p:nvSpPr>
        <p:spPr>
          <a:xfrm>
            <a:off x="4663976"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51" name="Shape 251"/>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52" name="Shape 252"/>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53" name="Shape 253"/>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54" name="Shape 254"/>
          <p:cNvSpPr/>
          <p:nvPr/>
        </p:nvSpPr>
        <p:spPr>
          <a:xfrm>
            <a:off x="668026" y="3150102"/>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55" name="Shape 255"/>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56" name="Shape 256"/>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57" name="Shape 257"/>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58" name="Shape 258"/>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59" name="Shape 259"/>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60" name="Shape 260"/>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61" name="Shape 26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white">
    <p:bg>
      <p:bgPr>
        <a:solidFill>
          <a:srgbClr val="FEFDFD"/>
        </a:solidFill>
      </p:bgPr>
    </p:bg>
    <p:spTree>
      <p:nvGrpSpPr>
        <p:cNvPr id="262" name="Shape 262"/>
        <p:cNvGrpSpPr/>
        <p:nvPr/>
      </p:nvGrpSpPr>
      <p:grpSpPr>
        <a:xfrm>
          <a:off x="0" y="0"/>
          <a:ext cx="0" cy="0"/>
          <a:chOff x="0" y="0"/>
          <a:chExt cx="0" cy="0"/>
        </a:xfrm>
      </p:grpSpPr>
      <p:sp>
        <p:nvSpPr>
          <p:cNvPr id="263" name="Shape 263"/>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64" name="Shape 26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265" name="Shape 265"/>
          <p:cNvSpPr/>
          <p:nvPr/>
        </p:nvSpPr>
        <p:spPr>
          <a:xfrm>
            <a:off x="4663976" y="3150731"/>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66" name="Shape 266"/>
          <p:cNvSpPr/>
          <p:nvPr/>
        </p:nvSpPr>
        <p:spPr>
          <a:xfrm>
            <a:off x="675404"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67" name="Shape 267"/>
          <p:cNvSpPr/>
          <p:nvPr/>
        </p:nvSpPr>
        <p:spPr>
          <a:xfrm>
            <a:off x="4663976"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68" name="Shape 268"/>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69" name="Shape 269"/>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70" name="Shape 270"/>
          <p:cNvSpPr/>
          <p:nvPr/>
        </p:nvSpPr>
        <p:spPr>
          <a:xfrm>
            <a:off x="668026" y="3150102"/>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71" name="Shape 271"/>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72" name="Shape 272"/>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73" name="Shape 273"/>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74" name="Shape 274"/>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75" name="Shape 275"/>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76" name="Shape 276"/>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p:bg>
      <p:bgPr>
        <a:solidFill>
          <a:srgbClr val="1C304A"/>
        </a:solidFill>
      </p:bgPr>
    </p:bg>
    <p:spTree>
      <p:nvGrpSpPr>
        <p:cNvPr id="277" name="Shape 277"/>
        <p:cNvGrpSpPr/>
        <p:nvPr/>
      </p:nvGrpSpPr>
      <p:grpSpPr>
        <a:xfrm>
          <a:off x="0" y="0"/>
          <a:ext cx="0" cy="0"/>
          <a:chOff x="0" y="0"/>
          <a:chExt cx="0" cy="0"/>
        </a:xfrm>
      </p:grpSpPr>
      <p:sp>
        <p:nvSpPr>
          <p:cNvPr id="278" name="Shape 27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79" name="Shape 279"/>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0" name="Shape 280"/>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1" name="Shape 281"/>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2" name="Shape 282"/>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3" name="Shape 283"/>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4" name="Shape 284"/>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5" name="Shape 285"/>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6" name="Shape 286"/>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7" name="Shape 287"/>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8" name="Shape 288"/>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89" name="Shape 289"/>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0" name="Shape 290"/>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highlight">
    <p:bg>
      <p:bgPr>
        <a:solidFill>
          <a:srgbClr val="1C304A"/>
        </a:solidFill>
      </p:bgPr>
    </p:bg>
    <p:spTree>
      <p:nvGrpSpPr>
        <p:cNvPr id="291" name="Shape 291"/>
        <p:cNvGrpSpPr/>
        <p:nvPr/>
      </p:nvGrpSpPr>
      <p:grpSpPr>
        <a:xfrm>
          <a:off x="0" y="0"/>
          <a:ext cx="0" cy="0"/>
          <a:chOff x="0" y="0"/>
          <a:chExt cx="0" cy="0"/>
        </a:xfrm>
      </p:grpSpPr>
      <p:sp>
        <p:nvSpPr>
          <p:cNvPr id="292" name="Shape 292"/>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3" name="Shape 293"/>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4" name="Shape 294"/>
          <p:cNvSpPr txBox="1"/>
          <p:nvPr>
            <p:ph idx="3" type="body"/>
          </p:nvPr>
        </p:nvSpPr>
        <p:spPr>
          <a:xfrm>
            <a:off x="693414" y="1904999"/>
            <a:ext cx="1473300" cy="2194500"/>
          </a:xfrm>
          <a:prstGeom prst="rect">
            <a:avLst/>
          </a:prstGeom>
          <a:solidFill>
            <a:srgbClr val="FEFDFD"/>
          </a:solidFill>
          <a:ln>
            <a:noFill/>
          </a:ln>
        </p:spPr>
        <p:txBody>
          <a:bodyPr anchorCtr="0" anchor="t" bIns="34275" lIns="34275" rIns="34275" tIns="34275"/>
          <a:lstStyle>
            <a:lvl1pPr indent="0" lvl="0" marL="0" marR="0" rtl="0" algn="l">
              <a:lnSpc>
                <a:spcPct val="80000"/>
              </a:lnSpc>
              <a:spcBef>
                <a:spcPts val="0"/>
              </a:spcBef>
              <a:spcAft>
                <a:spcPts val="0"/>
              </a:spcAft>
              <a:buClr>
                <a:srgbClr val="046B99"/>
              </a:buClr>
              <a:buFont typeface="Helvetica Neue"/>
              <a:buNone/>
              <a:defRPr b="1" i="0" sz="75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5" name="Shape 295"/>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6" name="Shape 296"/>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7" name="Shape 297"/>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8" name="Shape 298"/>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299" name="Shape 299"/>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0" name="Shape 300"/>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1" name="Shape 301"/>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2" name="Shape 302"/>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3" name="Shape 303"/>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4" name="Shape 304"/>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p:bg>
      <p:bgPr>
        <a:solidFill>
          <a:srgbClr val="FEFDFD"/>
        </a:solidFill>
      </p:bgPr>
    </p:bg>
    <p:spTree>
      <p:nvGrpSpPr>
        <p:cNvPr id="305" name="Shape 305"/>
        <p:cNvGrpSpPr/>
        <p:nvPr/>
      </p:nvGrpSpPr>
      <p:grpSpPr>
        <a:xfrm>
          <a:off x="0" y="0"/>
          <a:ext cx="0" cy="0"/>
          <a:chOff x="0" y="0"/>
          <a:chExt cx="0" cy="0"/>
        </a:xfrm>
      </p:grpSpPr>
      <p:sp>
        <p:nvSpPr>
          <p:cNvPr id="306" name="Shape 30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7" name="Shape 30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8" name="Shape 308"/>
          <p:cNvSpPr txBox="1"/>
          <p:nvPr>
            <p:ph idx="3" type="body"/>
          </p:nvPr>
        </p:nvSpPr>
        <p:spPr>
          <a:xfrm>
            <a:off x="69341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09" name="Shape 309"/>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10" name="Shape 310"/>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11" name="Shape 311"/>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12" name="Shape 312"/>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13" name="Shape 313"/>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14" name="Shape 314"/>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15" name="Shape 315"/>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16" name="Shape 316"/>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17" name="Shape 317"/>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18" name="Shape 31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highilght">
    <p:bg>
      <p:bgPr>
        <a:solidFill>
          <a:srgbClr val="FEFDFD"/>
        </a:solidFill>
      </p:bgPr>
    </p:bg>
    <p:spTree>
      <p:nvGrpSpPr>
        <p:cNvPr id="319" name="Shape 319"/>
        <p:cNvGrpSpPr/>
        <p:nvPr/>
      </p:nvGrpSpPr>
      <p:grpSpPr>
        <a:xfrm>
          <a:off x="0" y="0"/>
          <a:ext cx="0" cy="0"/>
          <a:chOff x="0" y="0"/>
          <a:chExt cx="0" cy="0"/>
        </a:xfrm>
      </p:grpSpPr>
      <p:sp>
        <p:nvSpPr>
          <p:cNvPr id="320" name="Shape 320"/>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1" name="Shape 321"/>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2" name="Shape 322"/>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3" name="Shape 323"/>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4" name="Shape 324"/>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5" name="Shape 325"/>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6" name="Shape 326"/>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7" name="Shape 327"/>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8" name="Shape 328"/>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29" name="Shape 329"/>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0" name="Shape 330"/>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1" name="Shape 331"/>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2" name="Shape 332"/>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dark">
    <p:bg>
      <p:bgPr>
        <a:solidFill>
          <a:srgbClr val="1C304A"/>
        </a:solidFill>
      </p:bgPr>
    </p:bg>
    <p:spTree>
      <p:nvGrpSpPr>
        <p:cNvPr id="333" name="Shape 333"/>
        <p:cNvGrpSpPr/>
        <p:nvPr/>
      </p:nvGrpSpPr>
      <p:grpSpPr>
        <a:xfrm>
          <a:off x="0" y="0"/>
          <a:ext cx="0" cy="0"/>
          <a:chOff x="0" y="0"/>
          <a:chExt cx="0" cy="0"/>
        </a:xfrm>
      </p:grpSpPr>
      <p:sp>
        <p:nvSpPr>
          <p:cNvPr id="334" name="Shape 334"/>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5" name="Shape 335"/>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6" name="Shape 336"/>
          <p:cNvSpPr txBox="1"/>
          <p:nvPr>
            <p:ph idx="3"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7" name="Shape 337"/>
          <p:cNvSpPr txBox="1"/>
          <p:nvPr>
            <p:ph idx="4" type="body"/>
          </p:nvPr>
        </p:nvSpPr>
        <p:spPr>
          <a:xfrm>
            <a:off x="681820" y="170793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8" name="Shape 338"/>
          <p:cNvSpPr txBox="1"/>
          <p:nvPr>
            <p:ph idx="5"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39" name="Shape 339"/>
          <p:cNvSpPr txBox="1"/>
          <p:nvPr>
            <p:ph idx="6"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40" name="Shape 340"/>
          <p:cNvSpPr txBox="1"/>
          <p:nvPr>
            <p:ph idx="7" type="body"/>
          </p:nvPr>
        </p:nvSpPr>
        <p:spPr>
          <a:xfrm>
            <a:off x="3334773"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41" name="Shape 341"/>
          <p:cNvSpPr txBox="1"/>
          <p:nvPr>
            <p:ph idx="8"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42" name="Shape 342"/>
          <p:cNvSpPr txBox="1"/>
          <p:nvPr>
            <p:ph idx="9"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43" name="Shape 343"/>
          <p:cNvSpPr txBox="1"/>
          <p:nvPr>
            <p:ph idx="13" type="body"/>
          </p:nvPr>
        </p:nvSpPr>
        <p:spPr>
          <a:xfrm>
            <a:off x="5977042"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44" name="Shape 344"/>
          <p:cNvSpPr/>
          <p:nvPr/>
        </p:nvSpPr>
        <p:spPr>
          <a:xfrm>
            <a:off x="683418"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345" name="Shape 345"/>
          <p:cNvSpPr/>
          <p:nvPr/>
        </p:nvSpPr>
        <p:spPr>
          <a:xfrm>
            <a:off x="3338376"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346" name="Shape 346"/>
          <p:cNvSpPr/>
          <p:nvPr/>
        </p:nvSpPr>
        <p:spPr>
          <a:xfrm>
            <a:off x="5980645"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347" name="Shape 347"/>
          <p:cNvSpPr txBox="1"/>
          <p:nvPr>
            <p:ph idx="14"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48" name="Shape 34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Blue">
    <p:bg>
      <p:bgPr>
        <a:solidFill>
          <a:srgbClr val="1C304A"/>
        </a:solidFill>
      </p:bgPr>
    </p:bg>
    <p:spTree>
      <p:nvGrpSpPr>
        <p:cNvPr id="24" name="Shape 24"/>
        <p:cNvGrpSpPr/>
        <p:nvPr/>
      </p:nvGrpSpPr>
      <p:grpSpPr>
        <a:xfrm>
          <a:off x="0" y="0"/>
          <a:ext cx="0" cy="0"/>
          <a:chOff x="0" y="0"/>
          <a:chExt cx="0" cy="0"/>
        </a:xfrm>
      </p:grpSpPr>
      <p:sp>
        <p:nvSpPr>
          <p:cNvPr id="25" name="Shape 25"/>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CFFF"/>
                </a:solidFill>
              </a:rPr>
              <a:t>‹#›</a:t>
            </a:fld>
          </a:p>
        </p:txBody>
      </p:sp>
      <p:sp>
        <p:nvSpPr>
          <p:cNvPr id="26" name="Shape 26"/>
          <p:cNvSpPr txBox="1"/>
          <p:nvPr>
            <p:ph type="ctrTitle"/>
          </p:nvPr>
        </p:nvSpPr>
        <p:spPr>
          <a:xfrm>
            <a:off x="712850" y="536206"/>
            <a:ext cx="7386599" cy="3732900"/>
          </a:xfrm>
          <a:prstGeom prst="rect">
            <a:avLst/>
          </a:prstGeom>
        </p:spPr>
        <p:txBody>
          <a:bodyPr anchorCtr="0" anchor="ctr" bIns="91425" lIns="91425" rIns="91425" tIns="91425"/>
          <a:lstStyle>
            <a:lvl1pPr lvl="0" rtl="0">
              <a:spcBef>
                <a:spcPts val="0"/>
              </a:spcBef>
              <a:buClr>
                <a:srgbClr val="00CFFF"/>
              </a:buClr>
              <a:buSzPct val="100000"/>
              <a:defRPr b="1" sz="6000">
                <a:solidFill>
                  <a:srgbClr val="00CFFF"/>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27" name="Shape 27"/>
          <p:cNvSpPr txBox="1"/>
          <p:nvPr>
            <p:ph idx="1" type="subTitle"/>
          </p:nvPr>
        </p:nvSpPr>
        <p:spPr>
          <a:xfrm>
            <a:off x="746072" y="292250"/>
            <a:ext cx="5017500" cy="667499"/>
          </a:xfrm>
          <a:prstGeom prst="rect">
            <a:avLst/>
          </a:prstGeom>
        </p:spPr>
        <p:txBody>
          <a:bodyPr anchorCtr="0" anchor="ctr" bIns="91425" lIns="91425" rIns="91425" tIns="91425"/>
          <a:lstStyle>
            <a:lvl1pPr lvl="0" rtl="0">
              <a:spcBef>
                <a:spcPts val="0"/>
              </a:spcBef>
              <a:buNone/>
              <a:defRPr b="1" sz="1200">
                <a:solidFill>
                  <a:srgbClr val="FFFFFF"/>
                </a:solidFill>
              </a:defRPr>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p:txBody>
      </p:sp>
      <p:pic>
        <p:nvPicPr>
          <p:cNvPr id="28" name="Shape 28"/>
          <p:cNvPicPr preferRelativeResize="0"/>
          <p:nvPr/>
        </p:nvPicPr>
        <p:blipFill>
          <a:blip r:embed="rId2">
            <a:alphaModFix/>
          </a:blip>
          <a:stretch>
            <a:fillRect/>
          </a:stretch>
        </p:blipFill>
        <p:spPr>
          <a:xfrm>
            <a:off x="825504" y="4566349"/>
            <a:ext cx="201374" cy="20137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white">
    <p:bg>
      <p:bgPr>
        <a:solidFill>
          <a:srgbClr val="FEFDFD"/>
        </a:solidFill>
      </p:bgPr>
    </p:bg>
    <p:spTree>
      <p:nvGrpSpPr>
        <p:cNvPr id="349" name="Shape 349"/>
        <p:cNvGrpSpPr/>
        <p:nvPr/>
      </p:nvGrpSpPr>
      <p:grpSpPr>
        <a:xfrm>
          <a:off x="0" y="0"/>
          <a:ext cx="0" cy="0"/>
          <a:chOff x="0" y="0"/>
          <a:chExt cx="0" cy="0"/>
        </a:xfrm>
      </p:grpSpPr>
      <p:sp>
        <p:nvSpPr>
          <p:cNvPr id="350" name="Shape 350"/>
          <p:cNvSpPr txBox="1"/>
          <p:nvPr>
            <p:ph idx="1"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1" name="Shape 351"/>
          <p:cNvSpPr txBox="1"/>
          <p:nvPr>
            <p:ph idx="2" type="body"/>
          </p:nvPr>
        </p:nvSpPr>
        <p:spPr>
          <a:xfrm>
            <a:off x="681820" y="1707939"/>
            <a:ext cx="5130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2" name="Shape 352"/>
          <p:cNvSpPr txBox="1"/>
          <p:nvPr>
            <p:ph idx="3"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3" name="Shape 353"/>
          <p:cNvSpPr txBox="1"/>
          <p:nvPr>
            <p:ph idx="4"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4" name="Shape 354"/>
          <p:cNvSpPr txBox="1"/>
          <p:nvPr>
            <p:ph idx="5" type="body"/>
          </p:nvPr>
        </p:nvSpPr>
        <p:spPr>
          <a:xfrm>
            <a:off x="3334773" y="1688889"/>
            <a:ext cx="5319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5" name="Shape 355"/>
          <p:cNvSpPr txBox="1"/>
          <p:nvPr>
            <p:ph idx="6"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6" name="Shape 356"/>
          <p:cNvSpPr txBox="1"/>
          <p:nvPr>
            <p:ph idx="7"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7" name="Shape 357"/>
          <p:cNvSpPr txBox="1"/>
          <p:nvPr>
            <p:ph idx="8" type="body"/>
          </p:nvPr>
        </p:nvSpPr>
        <p:spPr>
          <a:xfrm>
            <a:off x="5977042" y="1688889"/>
            <a:ext cx="6528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58" name="Shape 358"/>
          <p:cNvSpPr/>
          <p:nvPr/>
        </p:nvSpPr>
        <p:spPr>
          <a:xfrm>
            <a:off x="683418"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359" name="Shape 359"/>
          <p:cNvSpPr/>
          <p:nvPr/>
        </p:nvSpPr>
        <p:spPr>
          <a:xfrm>
            <a:off x="3338376"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360" name="Shape 360"/>
          <p:cNvSpPr/>
          <p:nvPr/>
        </p:nvSpPr>
        <p:spPr>
          <a:xfrm>
            <a:off x="5980645"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361" name="Shape 361"/>
          <p:cNvSpPr txBox="1"/>
          <p:nvPr>
            <p:ph idx="9"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62" name="Shape 362"/>
          <p:cNvSpPr txBox="1"/>
          <p:nvPr>
            <p:ph idx="13"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63" name="Shape 363"/>
          <p:cNvSpPr txBox="1"/>
          <p:nvPr>
            <p:ph idx="14"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64" name="Shape 36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dark">
    <p:bg>
      <p:bgPr>
        <a:solidFill>
          <a:srgbClr val="1C304A"/>
        </a:solidFill>
      </p:bgPr>
    </p:bg>
    <p:spTree>
      <p:nvGrpSpPr>
        <p:cNvPr id="365" name="Shape 365"/>
        <p:cNvGrpSpPr/>
        <p:nvPr/>
      </p:nvGrpSpPr>
      <p:grpSpPr>
        <a:xfrm>
          <a:off x="0" y="0"/>
          <a:ext cx="0" cy="0"/>
          <a:chOff x="0" y="0"/>
          <a:chExt cx="0" cy="0"/>
        </a:xfrm>
      </p:grpSpPr>
      <p:sp>
        <p:nvSpPr>
          <p:cNvPr id="366" name="Shape 36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67" name="Shape 36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68" name="Shape 368"/>
          <p:cNvSpPr/>
          <p:nvPr/>
        </p:nvSpPr>
        <p:spPr>
          <a:xfrm>
            <a:off x="68222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369" name="Shape 369"/>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70" name="Shape 370"/>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71" name="Shape 371"/>
          <p:cNvSpPr txBox="1"/>
          <p:nvPr>
            <p:ph idx="5" type="body"/>
          </p:nvPr>
        </p:nvSpPr>
        <p:spPr>
          <a:xfrm>
            <a:off x="2711462"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72" name="Shape 372"/>
          <p:cNvSpPr txBox="1"/>
          <p:nvPr>
            <p:ph idx="6" type="body"/>
          </p:nvPr>
        </p:nvSpPr>
        <p:spPr>
          <a:xfrm>
            <a:off x="4664849"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73" name="Shape 373"/>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74" name="Shape 374"/>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75" name="Shape 375"/>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76" name="Shape 376"/>
          <p:cNvSpPr txBox="1"/>
          <p:nvPr>
            <p:ph idx="13" type="body"/>
          </p:nvPr>
        </p:nvSpPr>
        <p:spPr>
          <a:xfrm>
            <a:off x="6598976"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77" name="Shape 377"/>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78" name="Shape 378"/>
          <p:cNvSpPr/>
          <p:nvPr/>
        </p:nvSpPr>
        <p:spPr>
          <a:xfrm>
            <a:off x="271295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379" name="Shape 379"/>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80" name="Shape 380"/>
          <p:cNvSpPr/>
          <p:nvPr/>
        </p:nvSpPr>
        <p:spPr>
          <a:xfrm>
            <a:off x="466367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381" name="Shape 381"/>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82" name="Shape 382"/>
          <p:cNvSpPr/>
          <p:nvPr/>
        </p:nvSpPr>
        <p:spPr>
          <a:xfrm>
            <a:off x="661439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383" name="Shape 383"/>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84" name="Shape 384"/>
          <p:cNvSpPr txBox="1"/>
          <p:nvPr>
            <p:ph idx="12" type="sldNum"/>
          </p:nvPr>
        </p:nvSpPr>
        <p:spPr>
          <a:xfrm>
            <a:off x="8320087" y="4814887"/>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00CFFF"/>
              </a:buClr>
              <a:buSzPct val="25000"/>
              <a:buFont typeface="Helvetica Neue"/>
              <a:buNone/>
            </a:pPr>
            <a:fld id="{00000000-1234-1234-1234-123412341234}" type="slidenum">
              <a:rPr b="0" i="0" lang="en" sz="8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white">
    <p:bg>
      <p:bgPr>
        <a:solidFill>
          <a:srgbClr val="FEFDFD"/>
        </a:solidFill>
      </p:bgPr>
    </p:bg>
    <p:spTree>
      <p:nvGrpSpPr>
        <p:cNvPr id="385" name="Shape 385"/>
        <p:cNvGrpSpPr/>
        <p:nvPr/>
      </p:nvGrpSpPr>
      <p:grpSpPr>
        <a:xfrm>
          <a:off x="0" y="0"/>
          <a:ext cx="0" cy="0"/>
          <a:chOff x="0" y="0"/>
          <a:chExt cx="0" cy="0"/>
        </a:xfrm>
      </p:grpSpPr>
      <p:sp>
        <p:nvSpPr>
          <p:cNvPr id="386" name="Shape 38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87" name="Shape 38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88" name="Shape 388"/>
          <p:cNvSpPr/>
          <p:nvPr/>
        </p:nvSpPr>
        <p:spPr>
          <a:xfrm>
            <a:off x="68222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389" name="Shape 389"/>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90" name="Shape 390"/>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91" name="Shape 391"/>
          <p:cNvSpPr txBox="1"/>
          <p:nvPr>
            <p:ph idx="5" type="body"/>
          </p:nvPr>
        </p:nvSpPr>
        <p:spPr>
          <a:xfrm>
            <a:off x="2711462" y="2510019"/>
            <a:ext cx="17744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92" name="Shape 392"/>
          <p:cNvSpPr txBox="1"/>
          <p:nvPr>
            <p:ph idx="6" type="body"/>
          </p:nvPr>
        </p:nvSpPr>
        <p:spPr>
          <a:xfrm>
            <a:off x="4664849"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93" name="Shape 393"/>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94" name="Shape 394"/>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95" name="Shape 395"/>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96" name="Shape 396"/>
          <p:cNvSpPr txBox="1"/>
          <p:nvPr>
            <p:ph idx="13" type="body"/>
          </p:nvPr>
        </p:nvSpPr>
        <p:spPr>
          <a:xfrm>
            <a:off x="6598976"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97" name="Shape 397"/>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398" name="Shape 398"/>
          <p:cNvSpPr/>
          <p:nvPr/>
        </p:nvSpPr>
        <p:spPr>
          <a:xfrm>
            <a:off x="271295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399" name="Shape 399"/>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00" name="Shape 400"/>
          <p:cNvSpPr/>
          <p:nvPr/>
        </p:nvSpPr>
        <p:spPr>
          <a:xfrm>
            <a:off x="466367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401" name="Shape 401"/>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02" name="Shape 402"/>
          <p:cNvSpPr/>
          <p:nvPr/>
        </p:nvSpPr>
        <p:spPr>
          <a:xfrm>
            <a:off x="661439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403" name="Shape 403"/>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04" name="Shape 40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 cols 4 white">
    <p:bg>
      <p:bgPr>
        <a:solidFill>
          <a:srgbClr val="FEFDFD"/>
        </a:solidFill>
      </p:bgPr>
    </p:bg>
    <p:spTree>
      <p:nvGrpSpPr>
        <p:cNvPr id="405" name="Shape 405"/>
        <p:cNvGrpSpPr/>
        <p:nvPr/>
      </p:nvGrpSpPr>
      <p:grpSpPr>
        <a:xfrm>
          <a:off x="0" y="0"/>
          <a:ext cx="0" cy="0"/>
          <a:chOff x="0" y="0"/>
          <a:chExt cx="0" cy="0"/>
        </a:xfrm>
      </p:grpSpPr>
      <p:sp>
        <p:nvSpPr>
          <p:cNvPr id="406" name="Shape 40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07" name="Shape 407"/>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08" name="Shape 408"/>
          <p:cNvSpPr txBox="1"/>
          <p:nvPr>
            <p:ph idx="3" type="body"/>
          </p:nvPr>
        </p:nvSpPr>
        <p:spPr>
          <a:xfrm>
            <a:off x="684205" y="253637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09" name="Shape 409"/>
          <p:cNvSpPr txBox="1"/>
          <p:nvPr>
            <p:ph idx="4" type="body"/>
          </p:nvPr>
        </p:nvSpPr>
        <p:spPr>
          <a:xfrm>
            <a:off x="684205" y="1986144"/>
            <a:ext cx="1848300"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10" name="Shape 410"/>
          <p:cNvSpPr txBox="1"/>
          <p:nvPr>
            <p:ph idx="5" type="body"/>
          </p:nvPr>
        </p:nvSpPr>
        <p:spPr>
          <a:xfrm>
            <a:off x="271146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11" name="Shape 411"/>
          <p:cNvSpPr txBox="1"/>
          <p:nvPr>
            <p:ph idx="6" type="body"/>
          </p:nvPr>
        </p:nvSpPr>
        <p:spPr>
          <a:xfrm>
            <a:off x="4664849"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12" name="Shape 412"/>
          <p:cNvSpPr txBox="1"/>
          <p:nvPr>
            <p:ph idx="7" type="body"/>
          </p:nvPr>
        </p:nvSpPr>
        <p:spPr>
          <a:xfrm>
            <a:off x="659564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13" name="Shape 413"/>
          <p:cNvSpPr txBox="1"/>
          <p:nvPr>
            <p:ph idx="8" type="body"/>
          </p:nvPr>
        </p:nvSpPr>
        <p:spPr>
          <a:xfrm>
            <a:off x="270869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14" name="Shape 414"/>
          <p:cNvSpPr txBox="1"/>
          <p:nvPr>
            <p:ph idx="9" type="body"/>
          </p:nvPr>
        </p:nvSpPr>
        <p:spPr>
          <a:xfrm>
            <a:off x="466297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15" name="Shape 415"/>
          <p:cNvSpPr txBox="1"/>
          <p:nvPr>
            <p:ph idx="13" type="body"/>
          </p:nvPr>
        </p:nvSpPr>
        <p:spPr>
          <a:xfrm>
            <a:off x="6598976"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16" name="Shape 41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3 col">
    <p:bg>
      <p:bgPr>
        <a:solidFill>
          <a:srgbClr val="FEFDFD"/>
        </a:solidFill>
      </p:bgPr>
    </p:bg>
    <p:spTree>
      <p:nvGrpSpPr>
        <p:cNvPr id="417" name="Shape 417"/>
        <p:cNvGrpSpPr/>
        <p:nvPr/>
      </p:nvGrpSpPr>
      <p:grpSpPr>
        <a:xfrm>
          <a:off x="0" y="0"/>
          <a:ext cx="0" cy="0"/>
          <a:chOff x="0" y="0"/>
          <a:chExt cx="0" cy="0"/>
        </a:xfrm>
      </p:grpSpPr>
      <p:sp>
        <p:nvSpPr>
          <p:cNvPr id="418" name="Shape 418"/>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19" name="Shape 419"/>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20" name="Shape 420"/>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21" name="Shape 42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hort text 2 col">
    <p:bg>
      <p:bgPr>
        <a:solidFill>
          <a:srgbClr val="FEFDFD"/>
        </a:solidFill>
      </p:bgPr>
    </p:bg>
    <p:spTree>
      <p:nvGrpSpPr>
        <p:cNvPr id="422" name="Shape 422"/>
        <p:cNvGrpSpPr/>
        <p:nvPr/>
      </p:nvGrpSpPr>
      <p:grpSpPr>
        <a:xfrm>
          <a:off x="0" y="0"/>
          <a:ext cx="0" cy="0"/>
          <a:chOff x="0" y="0"/>
          <a:chExt cx="0" cy="0"/>
        </a:xfrm>
      </p:grpSpPr>
      <p:sp>
        <p:nvSpPr>
          <p:cNvPr id="423" name="Shape 423"/>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38100" lvl="0" marL="114300" marR="0" rtl="0" algn="l">
              <a:lnSpc>
                <a:spcPct val="120000"/>
              </a:lnSpc>
              <a:spcBef>
                <a:spcPts val="900"/>
              </a:spcBef>
              <a:spcAft>
                <a:spcPts val="0"/>
              </a:spcAft>
              <a:buClr>
                <a:srgbClr val="1C304A"/>
              </a:buClr>
              <a:buSzPct val="100000"/>
              <a:buFont typeface="Helvetica Neue"/>
              <a:buChar char="•"/>
              <a:defRPr b="0" i="0" sz="12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24" name="Shape 424"/>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25" name="Shape 425"/>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26" name="Shape 42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x2 col white">
    <p:bg>
      <p:bgPr>
        <a:solidFill>
          <a:srgbClr val="FEFDFD"/>
        </a:solidFill>
      </p:bgPr>
    </p:bg>
    <p:spTree>
      <p:nvGrpSpPr>
        <p:cNvPr id="427" name="Shape 427"/>
        <p:cNvGrpSpPr/>
        <p:nvPr/>
      </p:nvGrpSpPr>
      <p:grpSpPr>
        <a:xfrm>
          <a:off x="0" y="0"/>
          <a:ext cx="0" cy="0"/>
          <a:chOff x="0" y="0"/>
          <a:chExt cx="0" cy="0"/>
        </a:xfrm>
      </p:grpSpPr>
      <p:sp>
        <p:nvSpPr>
          <p:cNvPr id="428" name="Shape 42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29" name="Shape 429"/>
          <p:cNvSpPr txBox="1"/>
          <p:nvPr>
            <p:ph idx="2" type="body"/>
          </p:nvPr>
        </p:nvSpPr>
        <p:spPr>
          <a:xfrm>
            <a:off x="688273"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0" name="Shape 430"/>
          <p:cNvSpPr txBox="1"/>
          <p:nvPr>
            <p:ph idx="3" type="body"/>
          </p:nvPr>
        </p:nvSpPr>
        <p:spPr>
          <a:xfrm>
            <a:off x="4663661"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1" name="Shape 431"/>
          <p:cNvSpPr txBox="1"/>
          <p:nvPr>
            <p:ph idx="4" type="body"/>
          </p:nvPr>
        </p:nvSpPr>
        <p:spPr>
          <a:xfrm>
            <a:off x="684690"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2" name="Shape 432"/>
          <p:cNvSpPr txBox="1"/>
          <p:nvPr>
            <p:ph idx="5" type="body"/>
          </p:nvPr>
        </p:nvSpPr>
        <p:spPr>
          <a:xfrm>
            <a:off x="4659808"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3" name="Shape 43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 col">
    <p:bg>
      <p:bgPr>
        <a:solidFill>
          <a:srgbClr val="FEFDFD"/>
        </a:solidFill>
      </p:bgPr>
    </p:bg>
    <p:spTree>
      <p:nvGrpSpPr>
        <p:cNvPr id="434" name="Shape 434"/>
        <p:cNvGrpSpPr/>
        <p:nvPr/>
      </p:nvGrpSpPr>
      <p:grpSpPr>
        <a:xfrm>
          <a:off x="0" y="0"/>
          <a:ext cx="0" cy="0"/>
          <a:chOff x="0" y="0"/>
          <a:chExt cx="0" cy="0"/>
        </a:xfrm>
      </p:grpSpPr>
      <p:sp>
        <p:nvSpPr>
          <p:cNvPr id="435" name="Shape 435"/>
          <p:cNvSpPr txBox="1"/>
          <p:nvPr>
            <p:ph idx="1" type="body"/>
          </p:nvPr>
        </p:nvSpPr>
        <p:spPr>
          <a:xfrm>
            <a:off x="692583" y="1502020"/>
            <a:ext cx="7758899" cy="3087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6" name="Shape 436"/>
          <p:cNvSpPr txBox="1"/>
          <p:nvPr>
            <p:ph idx="2"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37" name="Shape 437"/>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p:bg>
      <p:bgPr>
        <a:solidFill>
          <a:srgbClr val="FEFDFD"/>
        </a:solidFill>
      </p:bgPr>
    </p:bg>
    <p:spTree>
      <p:nvGrpSpPr>
        <p:cNvPr id="438" name="Shape 438"/>
        <p:cNvGrpSpPr/>
        <p:nvPr/>
      </p:nvGrpSpPr>
      <p:grpSpPr>
        <a:xfrm>
          <a:off x="0" y="0"/>
          <a:ext cx="0" cy="0"/>
          <a:chOff x="0" y="0"/>
          <a:chExt cx="0" cy="0"/>
        </a:xfrm>
      </p:grpSpPr>
      <p:sp>
        <p:nvSpPr>
          <p:cNvPr id="439" name="Shape 439"/>
          <p:cNvSpPr txBox="1"/>
          <p:nvPr>
            <p:ph idx="1" type="body"/>
          </p:nvPr>
        </p:nvSpPr>
        <p:spPr>
          <a:xfrm>
            <a:off x="664959" y="614869"/>
            <a:ext cx="7346099" cy="4476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14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40" name="Shape 440"/>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graphicFrame>
        <p:nvGraphicFramePr>
          <p:cNvPr id="441" name="Shape 441"/>
          <p:cNvGraphicFramePr/>
          <p:nvPr/>
        </p:nvGraphicFramePr>
        <p:xfrm>
          <a:off x="692757" y="1247097"/>
          <a:ext cx="3000000" cy="3000000"/>
        </p:xfrm>
        <a:graphic>
          <a:graphicData uri="http://schemas.openxmlformats.org/drawingml/2006/table">
            <a:tbl>
              <a:tblPr>
                <a:noFill/>
                <a:tableStyleId>{42E10B30-46E5-4211-915B-2775F19F5AFA}</a:tableStyleId>
              </a:tblPr>
              <a:tblGrid>
                <a:gridCol w="1063600"/>
                <a:gridCol w="2231975"/>
                <a:gridCol w="4324425"/>
              </a:tblGrid>
              <a:tr h="244475">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Time</a:t>
                      </a:r>
                    </a:p>
                  </a:txBody>
                  <a:tcPr marT="57150" marB="57150" marR="57150" marL="57150" anchor="ctr">
                    <a:lnL cap="flat" cmpd="sng" w="9525">
                      <a:solidFill>
                        <a:srgbClr val="000000"/>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Activity</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800" u="none" cap="none" strike="noStrike">
                          <a:solidFill>
                            <a:srgbClr val="FEFDFD"/>
                          </a:solidFill>
                          <a:latin typeface="Helvetica Neue"/>
                          <a:ea typeface="Helvetica Neue"/>
                          <a:cs typeface="Helvetica Neue"/>
                          <a:sym typeface="Helvetica Neue"/>
                        </a:rPr>
                        <a:t>Objective</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9:00–10:00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Introductions &amp; Icebreaker</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Better understand roles and objectives and discuss success and risks.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10:00–11:00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Values Discuss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Align around guiding principles to inform our visual design exploration.</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11:00–12:00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Mood Board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Gallery Walk</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Group and sort imagery into potential design directions. </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12:00–1:00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Lunch /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Review Analogous Space</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Evaluate materials produced by consultancies similar to 18F.</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1:00–3:00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Direction Exploration Sprint</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Individually explore a potential direction that embodies our principles.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3:00–4:00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Review and Discuss Progress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What’s working and not? What should we move forward?</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394150">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4:00–5:00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Next Steps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Divide and conquer. Plan for day 2.</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r>
            </a:tbl>
          </a:graphicData>
        </a:graphic>
      </p:graphicFrame>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 Image 1/2">
    <p:bg>
      <p:bgPr>
        <a:solidFill>
          <a:srgbClr val="1C304A"/>
        </a:solidFill>
      </p:bgPr>
    </p:bg>
    <p:spTree>
      <p:nvGrpSpPr>
        <p:cNvPr id="442" name="Shape 442"/>
        <p:cNvGrpSpPr/>
        <p:nvPr/>
      </p:nvGrpSpPr>
      <p:grpSpPr>
        <a:xfrm>
          <a:off x="0" y="0"/>
          <a:ext cx="0" cy="0"/>
          <a:chOff x="0" y="0"/>
          <a:chExt cx="0" cy="0"/>
        </a:xfrm>
      </p:grpSpPr>
      <p:sp>
        <p:nvSpPr>
          <p:cNvPr id="443" name="Shape 443"/>
          <p:cNvSpPr/>
          <p:nvPr>
            <p:ph idx="2" type="pic"/>
          </p:nvPr>
        </p:nvSpPr>
        <p:spPr>
          <a:xfrm flipH="1">
            <a:off x="4576825" y="-26882"/>
            <a:ext cx="4573500" cy="5197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44" name="Shape 444"/>
          <p:cNvSpPr txBox="1"/>
          <p:nvPr>
            <p:ph idx="1" type="body"/>
          </p:nvPr>
        </p:nvSpPr>
        <p:spPr>
          <a:xfrm>
            <a:off x="664959" y="614869"/>
            <a:ext cx="30132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45" name="Shape 445"/>
          <p:cNvSpPr txBox="1"/>
          <p:nvPr>
            <p:ph idx="3" type="body"/>
          </p:nvPr>
        </p:nvSpPr>
        <p:spPr>
          <a:xfrm>
            <a:off x="669721" y="945387"/>
            <a:ext cx="30038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46" name="Shape 446"/>
          <p:cNvSpPr txBox="1"/>
          <p:nvPr>
            <p:ph idx="4" type="body"/>
          </p:nvPr>
        </p:nvSpPr>
        <p:spPr>
          <a:xfrm>
            <a:off x="686182" y="4349319"/>
            <a:ext cx="2988899"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47" name="Shape 447"/>
          <p:cNvSpPr txBox="1"/>
          <p:nvPr>
            <p:ph idx="5" type="body"/>
          </p:nvPr>
        </p:nvSpPr>
        <p:spPr>
          <a:xfrm>
            <a:off x="677116" y="1850822"/>
            <a:ext cx="2988899" cy="218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48" name="Shape 44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White">
    <p:bg>
      <p:bgPr>
        <a:solidFill>
          <a:srgbClr val="FFFFFF"/>
        </a:solidFill>
      </p:bgPr>
    </p:bg>
    <p:spTree>
      <p:nvGrpSpPr>
        <p:cNvPr id="29" name="Shape 29"/>
        <p:cNvGrpSpPr/>
        <p:nvPr/>
      </p:nvGrpSpPr>
      <p:grpSpPr>
        <a:xfrm>
          <a:off x="0" y="0"/>
          <a:ext cx="0" cy="0"/>
          <a:chOff x="0" y="0"/>
          <a:chExt cx="0" cy="0"/>
        </a:xfrm>
      </p:grpSpPr>
      <p:sp>
        <p:nvSpPr>
          <p:cNvPr id="30" name="Shape 30"/>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31" name="Shape 31"/>
          <p:cNvSpPr txBox="1"/>
          <p:nvPr>
            <p:ph type="ctrTitle"/>
          </p:nvPr>
        </p:nvSpPr>
        <p:spPr>
          <a:xfrm>
            <a:off x="712850" y="536206"/>
            <a:ext cx="7386599" cy="3732900"/>
          </a:xfrm>
          <a:prstGeom prst="rect">
            <a:avLst/>
          </a:prstGeom>
        </p:spPr>
        <p:txBody>
          <a:bodyPr anchorCtr="0" anchor="ctr" bIns="91425" lIns="91425" rIns="91425" tIns="91425"/>
          <a:lstStyle>
            <a:lvl1pPr lvl="0" rtl="0">
              <a:spcBef>
                <a:spcPts val="0"/>
              </a:spcBef>
              <a:buClr>
                <a:srgbClr val="1C304A"/>
              </a:buClr>
              <a:buSzPct val="100000"/>
              <a:defRPr b="1" sz="6000">
                <a:solidFill>
                  <a:srgbClr val="1C304A"/>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32" name="Shape 32"/>
          <p:cNvSpPr txBox="1"/>
          <p:nvPr>
            <p:ph idx="1" type="subTitle"/>
          </p:nvPr>
        </p:nvSpPr>
        <p:spPr>
          <a:xfrm>
            <a:off x="746072" y="292250"/>
            <a:ext cx="5017500" cy="667499"/>
          </a:xfrm>
          <a:prstGeom prst="rect">
            <a:avLst/>
          </a:prstGeom>
        </p:spPr>
        <p:txBody>
          <a:bodyPr anchorCtr="0" anchor="ctr" bIns="91425" lIns="91425" rIns="91425" tIns="91425"/>
          <a:lstStyle>
            <a:lvl1pPr lvl="0" rtl="0">
              <a:spcBef>
                <a:spcPts val="0"/>
              </a:spcBef>
              <a:buNone/>
              <a:defRPr b="1" sz="1200">
                <a:solidFill>
                  <a:srgbClr val="046B9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pic>
        <p:nvPicPr>
          <p:cNvPr descr="18F-Logo-S.png" id="33" name="Shape 33"/>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Photo">
    <p:bg>
      <p:bgPr>
        <a:solidFill>
          <a:srgbClr val="FEFDFD"/>
        </a:solidFill>
      </p:bgPr>
    </p:bg>
    <p:spTree>
      <p:nvGrpSpPr>
        <p:cNvPr id="449" name="Shape 449"/>
        <p:cNvGrpSpPr/>
        <p:nvPr/>
      </p:nvGrpSpPr>
      <p:grpSpPr>
        <a:xfrm>
          <a:off x="0" y="0"/>
          <a:ext cx="0" cy="0"/>
          <a:chOff x="0" y="0"/>
          <a:chExt cx="0" cy="0"/>
        </a:xfrm>
      </p:grpSpPr>
      <p:sp>
        <p:nvSpPr>
          <p:cNvPr id="450" name="Shape 450"/>
          <p:cNvSpPr/>
          <p:nvPr>
            <p:ph idx="2" type="pic"/>
          </p:nvPr>
        </p:nvSpPr>
        <p:spPr>
          <a:xfrm>
            <a:off x="-9165" y="-7586"/>
            <a:ext cx="9162300" cy="5158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51" name="Shape 451"/>
          <p:cNvSpPr/>
          <p:nvPr/>
        </p:nvSpPr>
        <p:spPr>
          <a:xfrm>
            <a:off x="4954209" y="3730636"/>
            <a:ext cx="2799900" cy="576300"/>
          </a:xfrm>
          <a:prstGeom prst="rect">
            <a:avLst/>
          </a:prstGeom>
          <a:noFill/>
          <a:ln>
            <a:noFill/>
          </a:ln>
        </p:spPr>
        <p:txBody>
          <a:bodyPr anchorCtr="0" anchor="t" bIns="0" lIns="0" rIns="0" tIns="0">
            <a:noAutofit/>
          </a:bodyPr>
          <a:lstStyle/>
          <a:p>
            <a:pPr indent="0" lvl="0" marL="0" marR="0" rtl="0" algn="l">
              <a:lnSpc>
                <a:spcPct val="80000"/>
              </a:lnSpc>
              <a:spcBef>
                <a:spcPts val="0"/>
              </a:spcBef>
              <a:spcAft>
                <a:spcPts val="0"/>
              </a:spcAft>
              <a:buClr>
                <a:srgbClr val="1C304A"/>
              </a:buClr>
              <a:buSzPct val="25000"/>
              <a:buFont typeface="Helvetica Neue"/>
              <a:buNone/>
            </a:pPr>
            <a:r>
              <a:rPr b="1" i="0" lang="en" sz="3800" u="none" cap="none" strike="noStrike">
                <a:solidFill>
                  <a:srgbClr val="1C304A"/>
                </a:solidFill>
                <a:latin typeface="Helvetica Neue"/>
                <a:ea typeface="Helvetica Neue"/>
                <a:cs typeface="Helvetica Neue"/>
                <a:sym typeface="Helvetica Neue"/>
              </a:rPr>
              <a:t>We are 18F!</a:t>
            </a:r>
          </a:p>
        </p:txBody>
      </p:sp>
      <p:sp>
        <p:nvSpPr>
          <p:cNvPr id="452" name="Shape 452"/>
          <p:cNvSpPr txBox="1"/>
          <p:nvPr>
            <p:ph idx="1" type="body"/>
          </p:nvPr>
        </p:nvSpPr>
        <p:spPr>
          <a:xfrm>
            <a:off x="4661551" y="3432968"/>
            <a:ext cx="3794100" cy="1029300"/>
          </a:xfrm>
          <a:prstGeom prst="rect">
            <a:avLst/>
          </a:prstGeom>
          <a:solidFill>
            <a:srgbClr val="00CFFF"/>
          </a:solid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53" name="Shape 45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Text">
    <p:bg>
      <p:bgPr>
        <a:solidFill>
          <a:srgbClr val="1C304A"/>
        </a:solidFill>
      </p:bgPr>
    </p:bg>
    <p:spTree>
      <p:nvGrpSpPr>
        <p:cNvPr id="454" name="Shape 454"/>
        <p:cNvGrpSpPr/>
        <p:nvPr/>
      </p:nvGrpSpPr>
      <p:grpSpPr>
        <a:xfrm>
          <a:off x="0" y="0"/>
          <a:ext cx="0" cy="0"/>
          <a:chOff x="0" y="0"/>
          <a:chExt cx="0" cy="0"/>
        </a:xfrm>
      </p:grpSpPr>
      <p:sp>
        <p:nvSpPr>
          <p:cNvPr id="455" name="Shape 455"/>
          <p:cNvSpPr txBox="1"/>
          <p:nvPr>
            <p:ph idx="1" type="body"/>
          </p:nvPr>
        </p:nvSpPr>
        <p:spPr>
          <a:xfrm>
            <a:off x="657225" y="1200150"/>
            <a:ext cx="7273799" cy="1679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56" name="Shape 456"/>
          <p:cNvSpPr txBox="1"/>
          <p:nvPr>
            <p:ph idx="2" type="body"/>
          </p:nvPr>
        </p:nvSpPr>
        <p:spPr>
          <a:xfrm>
            <a:off x="668741" y="3999997"/>
            <a:ext cx="3238499" cy="51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457" name="Shape 457"/>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458" name="Shape 45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rtners">
    <p:bg>
      <p:bgPr>
        <a:solidFill>
          <a:srgbClr val="FEFDFD"/>
        </a:solidFill>
      </p:bgPr>
    </p:bg>
    <p:spTree>
      <p:nvGrpSpPr>
        <p:cNvPr id="459" name="Shape 459"/>
        <p:cNvGrpSpPr/>
        <p:nvPr/>
      </p:nvGrpSpPr>
      <p:grpSpPr>
        <a:xfrm>
          <a:off x="0" y="0"/>
          <a:ext cx="0" cy="0"/>
          <a:chOff x="0" y="0"/>
          <a:chExt cx="0" cy="0"/>
        </a:xfrm>
      </p:grpSpPr>
      <p:sp>
        <p:nvSpPr>
          <p:cNvPr id="460" name="Shape 460"/>
          <p:cNvSpPr txBox="1"/>
          <p:nvPr>
            <p:ph idx="1" type="body"/>
          </p:nvPr>
        </p:nvSpPr>
        <p:spPr>
          <a:xfrm>
            <a:off x="671453" y="644831"/>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61" name="Shape 461"/>
          <p:cNvSpPr/>
          <p:nvPr>
            <p:ph idx="2" type="pic"/>
          </p:nvPr>
        </p:nvSpPr>
        <p:spPr>
          <a:xfrm>
            <a:off x="4806048" y="1648674"/>
            <a:ext cx="2156999" cy="2156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462" name="Shape 462"/>
          <p:cNvPicPr preferRelativeResize="0"/>
          <p:nvPr/>
        </p:nvPicPr>
        <p:blipFill rotWithShape="1">
          <a:blip r:embed="rId2">
            <a:alphaModFix/>
          </a:blip>
          <a:srcRect b="0" l="0" r="0" t="0"/>
          <a:stretch/>
        </p:blipFill>
        <p:spPr>
          <a:xfrm>
            <a:off x="2080404" y="1747032"/>
            <a:ext cx="1960200" cy="1960200"/>
          </a:xfrm>
          <a:prstGeom prst="rect">
            <a:avLst/>
          </a:prstGeom>
          <a:noFill/>
          <a:ln>
            <a:noFill/>
          </a:ln>
        </p:spPr>
      </p:pic>
      <p:sp>
        <p:nvSpPr>
          <p:cNvPr id="463" name="Shape 46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Logo">
    <p:spTree>
      <p:nvGrpSpPr>
        <p:cNvPr id="464" name="Shape 464"/>
        <p:cNvGrpSpPr/>
        <p:nvPr/>
      </p:nvGrpSpPr>
      <p:grpSpPr>
        <a:xfrm>
          <a:off x="0" y="0"/>
          <a:ext cx="0" cy="0"/>
          <a:chOff x="0" y="0"/>
          <a:chExt cx="0" cy="0"/>
        </a:xfrm>
      </p:grpSpPr>
      <p:pic>
        <p:nvPicPr>
          <p:cNvPr id="465" name="Shape 465"/>
          <p:cNvPicPr preferRelativeResize="0"/>
          <p:nvPr/>
        </p:nvPicPr>
        <p:blipFill rotWithShape="1">
          <a:blip r:embed="rId2">
            <a:alphaModFix/>
          </a:blip>
          <a:srcRect b="0" l="0" r="0" t="0"/>
          <a:stretch/>
        </p:blipFill>
        <p:spPr>
          <a:xfrm>
            <a:off x="4111515" y="2082690"/>
            <a:ext cx="921000" cy="921000"/>
          </a:xfrm>
          <a:prstGeom prst="rect">
            <a:avLst/>
          </a:prstGeom>
          <a:noFill/>
          <a:ln>
            <a:noFill/>
          </a:ln>
        </p:spPr>
      </p:pic>
      <p:sp>
        <p:nvSpPr>
          <p:cNvPr id="466" name="Shape 466"/>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FEFDFD"/>
        </a:solidFill>
      </p:bgPr>
    </p:bg>
    <p:spTree>
      <p:nvGrpSpPr>
        <p:cNvPr id="467" name="Shape 467"/>
        <p:cNvGrpSpPr/>
        <p:nvPr/>
      </p:nvGrpSpPr>
      <p:grpSpPr>
        <a:xfrm>
          <a:off x="0" y="0"/>
          <a:ext cx="0" cy="0"/>
          <a:chOff x="0" y="0"/>
          <a:chExt cx="0" cy="0"/>
        </a:xfrm>
      </p:grpSpPr>
      <p:sp>
        <p:nvSpPr>
          <p:cNvPr id="468" name="Shape 46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1">
    <p:spTree>
      <p:nvGrpSpPr>
        <p:cNvPr id="469" name="Shape 469"/>
        <p:cNvGrpSpPr/>
        <p:nvPr/>
      </p:nvGrpSpPr>
      <p:grpSpPr>
        <a:xfrm>
          <a:off x="0" y="0"/>
          <a:ext cx="0" cy="0"/>
          <a:chOff x="0" y="0"/>
          <a:chExt cx="0" cy="0"/>
        </a:xfrm>
      </p:grpSpPr>
      <p:sp>
        <p:nvSpPr>
          <p:cNvPr id="470" name="Shape 470"/>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471" name="Shape 471"/>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472" name="Shape 472"/>
          <p:cNvSpPr txBox="1"/>
          <p:nvPr>
            <p:ph type="ctrTitle"/>
          </p:nvPr>
        </p:nvSpPr>
        <p:spPr>
          <a:xfrm>
            <a:off x="390525" y="1819275"/>
            <a:ext cx="8222100" cy="933599"/>
          </a:xfrm>
          <a:prstGeom prst="rect">
            <a:avLst/>
          </a:prstGeom>
        </p:spPr>
        <p:txBody>
          <a:bodyPr anchorCtr="0" anchor="b" bIns="34275" lIns="34275" rIns="34275" tIns="3427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473" name="Shape 473"/>
          <p:cNvSpPr txBox="1"/>
          <p:nvPr>
            <p:ph idx="1" type="subTitle"/>
          </p:nvPr>
        </p:nvSpPr>
        <p:spPr>
          <a:xfrm>
            <a:off x="390525" y="2789130"/>
            <a:ext cx="8222100" cy="432899"/>
          </a:xfrm>
          <a:prstGeom prst="rect">
            <a:avLst/>
          </a:prstGeom>
        </p:spPr>
        <p:txBody>
          <a:bodyPr anchorCtr="0" anchor="t" bIns="34275" lIns="34275" rIns="34275" tIns="3427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474" name="Shape 474"/>
          <p:cNvSpPr txBox="1"/>
          <p:nvPr>
            <p:ph idx="12" type="sldNum"/>
          </p:nvPr>
        </p:nvSpPr>
        <p:spPr>
          <a:xfrm>
            <a:off x="8523541" y="4695623"/>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Bullets 2 1 1 1">
    <p:bg>
      <p:bgPr>
        <a:solidFill>
          <a:srgbClr val="FFFFFF"/>
        </a:solidFill>
      </p:bgPr>
    </p:bg>
    <p:spTree>
      <p:nvGrpSpPr>
        <p:cNvPr id="475" name="Shape 475"/>
        <p:cNvGrpSpPr/>
        <p:nvPr/>
      </p:nvGrpSpPr>
      <p:grpSpPr>
        <a:xfrm>
          <a:off x="0" y="0"/>
          <a:ext cx="0" cy="0"/>
          <a:chOff x="0" y="0"/>
          <a:chExt cx="0" cy="0"/>
        </a:xfrm>
      </p:grpSpPr>
      <p:sp>
        <p:nvSpPr>
          <p:cNvPr id="476" name="Shape 476"/>
          <p:cNvSpPr txBox="1"/>
          <p:nvPr>
            <p:ph idx="12" type="sldNum"/>
          </p:nvPr>
        </p:nvSpPr>
        <p:spPr>
          <a:xfrm>
            <a:off x="8472450" y="4765388"/>
            <a:ext cx="548699" cy="2619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sz="600">
                <a:solidFill>
                  <a:srgbClr val="000000"/>
                </a:solidFill>
              </a:rPr>
              <a:t>‹#›</a:t>
            </a:fld>
          </a:p>
        </p:txBody>
      </p:sp>
      <p:sp>
        <p:nvSpPr>
          <p:cNvPr id="477" name="Shape 477"/>
          <p:cNvSpPr txBox="1"/>
          <p:nvPr>
            <p:ph type="ctrTitle"/>
          </p:nvPr>
        </p:nvSpPr>
        <p:spPr>
          <a:xfrm>
            <a:off x="718661" y="614726"/>
            <a:ext cx="7386599" cy="844199"/>
          </a:xfrm>
          <a:prstGeom prst="rect">
            <a:avLst/>
          </a:prstGeom>
        </p:spPr>
        <p:txBody>
          <a:bodyPr anchorCtr="0" anchor="t" bIns="34275" lIns="34275" rIns="34275" tIns="3427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478" name="Shape 478"/>
          <p:cNvSpPr txBox="1"/>
          <p:nvPr>
            <p:ph idx="1" type="subTitle"/>
          </p:nvPr>
        </p:nvSpPr>
        <p:spPr>
          <a:xfrm>
            <a:off x="718647" y="292250"/>
            <a:ext cx="5017500" cy="667499"/>
          </a:xfrm>
          <a:prstGeom prst="rect">
            <a:avLst/>
          </a:prstGeom>
        </p:spPr>
        <p:txBody>
          <a:bodyPr anchorCtr="0" anchor="ctr" bIns="34275" lIns="34275" rIns="34275" tIns="3427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479" name="Shape 479"/>
          <p:cNvSpPr txBox="1"/>
          <p:nvPr>
            <p:ph idx="2" type="body"/>
          </p:nvPr>
        </p:nvSpPr>
        <p:spPr>
          <a:xfrm>
            <a:off x="8735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480" name="Shape 480"/>
          <p:cNvSpPr txBox="1"/>
          <p:nvPr>
            <p:ph idx="3" type="body"/>
          </p:nvPr>
        </p:nvSpPr>
        <p:spPr>
          <a:xfrm>
            <a:off x="24037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481" name="Shape 481"/>
          <p:cNvSpPr txBox="1"/>
          <p:nvPr>
            <p:ph idx="4" type="body"/>
          </p:nvPr>
        </p:nvSpPr>
        <p:spPr>
          <a:xfrm>
            <a:off x="39339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482" name="Shape 482"/>
          <p:cNvSpPr txBox="1"/>
          <p:nvPr>
            <p:ph idx="5" type="body"/>
          </p:nvPr>
        </p:nvSpPr>
        <p:spPr>
          <a:xfrm>
            <a:off x="5464138" y="3007750"/>
            <a:ext cx="2768700"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483" name="Shape 483"/>
        <p:cNvGrpSpPr/>
        <p:nvPr/>
      </p:nvGrpSpPr>
      <p:grpSpPr>
        <a:xfrm>
          <a:off x="0" y="0"/>
          <a:ext cx="0" cy="0"/>
          <a:chOff x="0" y="0"/>
          <a:chExt cx="0" cy="0"/>
        </a:xfrm>
      </p:grpSpPr>
      <p:sp>
        <p:nvSpPr>
          <p:cNvPr id="484" name="Shape 484"/>
          <p:cNvSpPr txBox="1"/>
          <p:nvPr>
            <p:ph type="ctrTitle"/>
          </p:nvPr>
        </p:nvSpPr>
        <p:spPr>
          <a:xfrm>
            <a:off x="311708" y="744575"/>
            <a:ext cx="8520599" cy="2052599"/>
          </a:xfrm>
          <a:prstGeom prst="rect">
            <a:avLst/>
          </a:prstGeom>
        </p:spPr>
        <p:txBody>
          <a:bodyPr anchorCtr="0" anchor="b" bIns="34275" lIns="34275" rIns="34275" tIns="3427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485" name="Shape 485"/>
          <p:cNvSpPr txBox="1"/>
          <p:nvPr>
            <p:ph idx="1" type="subTitle"/>
          </p:nvPr>
        </p:nvSpPr>
        <p:spPr>
          <a:xfrm>
            <a:off x="311700" y="2834125"/>
            <a:ext cx="8520599" cy="792600"/>
          </a:xfrm>
          <a:prstGeom prst="rect">
            <a:avLst/>
          </a:prstGeom>
        </p:spPr>
        <p:txBody>
          <a:bodyPr anchorCtr="0" anchor="t" bIns="34275" lIns="34275" rIns="34275" tIns="3427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486" name="Shape 486"/>
          <p:cNvSpPr txBox="1"/>
          <p:nvPr>
            <p:ph idx="12" type="sldNum"/>
          </p:nvPr>
        </p:nvSpPr>
        <p:spPr>
          <a:xfrm>
            <a:off x="8472457" y="4663216"/>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1">
    <p:spTree>
      <p:nvGrpSpPr>
        <p:cNvPr id="487" name="Shape 487"/>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dark">
    <p:bg>
      <p:bgPr>
        <a:solidFill>
          <a:srgbClr val="1C304A"/>
        </a:solidFill>
      </p:bgPr>
    </p:bg>
    <p:spTree>
      <p:nvGrpSpPr>
        <p:cNvPr id="493" name="Shape 493"/>
        <p:cNvGrpSpPr/>
        <p:nvPr/>
      </p:nvGrpSpPr>
      <p:grpSpPr>
        <a:xfrm>
          <a:off x="0" y="0"/>
          <a:ext cx="0" cy="0"/>
          <a:chOff x="0" y="0"/>
          <a:chExt cx="0" cy="0"/>
        </a:xfrm>
      </p:grpSpPr>
      <p:sp>
        <p:nvSpPr>
          <p:cNvPr id="494" name="Shape 494"/>
          <p:cNvSpPr txBox="1"/>
          <p:nvPr>
            <p:ph idx="1" type="body"/>
          </p:nvPr>
        </p:nvSpPr>
        <p:spPr>
          <a:xfrm>
            <a:off x="657225" y="623887"/>
            <a:ext cx="7273799" cy="2942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50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95" name="Shape 495"/>
          <p:cNvSpPr txBox="1"/>
          <p:nvPr>
            <p:ph idx="2" type="body"/>
          </p:nvPr>
        </p:nvSpPr>
        <p:spPr>
          <a:xfrm>
            <a:off x="1055483" y="4560814"/>
            <a:ext cx="226200"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496" name="Shape 496"/>
          <p:cNvPicPr preferRelativeResize="0"/>
          <p:nvPr/>
        </p:nvPicPr>
        <p:blipFill rotWithShape="1">
          <a:blip r:embed="rId2">
            <a:alphaModFix/>
          </a:blip>
          <a:srcRect b="0" l="0" r="0" t="0"/>
          <a:stretch/>
        </p:blipFill>
        <p:spPr>
          <a:xfrm>
            <a:off x="689609" y="4462745"/>
            <a:ext cx="300300" cy="300300"/>
          </a:xfrm>
          <a:prstGeom prst="rect">
            <a:avLst/>
          </a:prstGeom>
          <a:noFill/>
          <a:ln>
            <a:noFill/>
          </a:ln>
        </p:spPr>
      </p:pic>
      <p:sp>
        <p:nvSpPr>
          <p:cNvPr id="497" name="Shape 497"/>
          <p:cNvSpPr txBox="1"/>
          <p:nvPr>
            <p:ph idx="3" type="body"/>
          </p:nvPr>
        </p:nvSpPr>
        <p:spPr>
          <a:xfrm>
            <a:off x="684009" y="3455914"/>
            <a:ext cx="1135800" cy="218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0"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498" name="Shape 498"/>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right - LG quote">
    <p:bg>
      <p:bgPr>
        <a:solidFill>
          <a:srgbClr val="00CFFF"/>
        </a:solidFill>
      </p:bgPr>
    </p:bg>
    <p:spTree>
      <p:nvGrpSpPr>
        <p:cNvPr id="34" name="Shape 34"/>
        <p:cNvGrpSpPr/>
        <p:nvPr/>
      </p:nvGrpSpPr>
      <p:grpSpPr>
        <a:xfrm>
          <a:off x="0" y="0"/>
          <a:ext cx="0" cy="0"/>
          <a:chOff x="0" y="0"/>
          <a:chExt cx="0" cy="0"/>
        </a:xfrm>
      </p:grpSpPr>
      <p:sp>
        <p:nvSpPr>
          <p:cNvPr id="35" name="Shape 35"/>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sp>
        <p:nvSpPr>
          <p:cNvPr id="36" name="Shape 36"/>
          <p:cNvSpPr txBox="1"/>
          <p:nvPr>
            <p:ph type="ctrTitle"/>
          </p:nvPr>
        </p:nvSpPr>
        <p:spPr>
          <a:xfrm>
            <a:off x="712850" y="536206"/>
            <a:ext cx="7386599" cy="3732900"/>
          </a:xfrm>
          <a:prstGeom prst="rect">
            <a:avLst/>
          </a:prstGeom>
        </p:spPr>
        <p:txBody>
          <a:bodyPr anchorCtr="0" anchor="ctr" bIns="91425" lIns="91425" rIns="91425" tIns="91425"/>
          <a:lstStyle>
            <a:lvl1pPr lvl="0" rtl="0">
              <a:lnSpc>
                <a:spcPct val="100000"/>
              </a:lnSpc>
              <a:spcBef>
                <a:spcPts val="0"/>
              </a:spcBef>
              <a:buClr>
                <a:srgbClr val="1C304A"/>
              </a:buClr>
              <a:buSzPct val="100000"/>
              <a:defRPr b="1" sz="3200">
                <a:solidFill>
                  <a:srgbClr val="1C304A"/>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pic>
        <p:nvPicPr>
          <p:cNvPr descr="18F-Logo-S.png" id="37" name="Shape 37"/>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hite">
    <p:bg>
      <p:bgPr>
        <a:solidFill>
          <a:srgbClr val="FEFDFD"/>
        </a:solidFill>
      </p:bgPr>
    </p:bg>
    <p:spTree>
      <p:nvGrpSpPr>
        <p:cNvPr id="499" name="Shape 499"/>
        <p:cNvGrpSpPr/>
        <p:nvPr/>
      </p:nvGrpSpPr>
      <p:grpSpPr>
        <a:xfrm>
          <a:off x="0" y="0"/>
          <a:ext cx="0" cy="0"/>
          <a:chOff x="0" y="0"/>
          <a:chExt cx="0" cy="0"/>
        </a:xfrm>
      </p:grpSpPr>
      <p:sp>
        <p:nvSpPr>
          <p:cNvPr id="500" name="Shape 500"/>
          <p:cNvSpPr txBox="1"/>
          <p:nvPr>
            <p:ph idx="1" type="body"/>
          </p:nvPr>
        </p:nvSpPr>
        <p:spPr>
          <a:xfrm>
            <a:off x="657225" y="623887"/>
            <a:ext cx="7273799" cy="36303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5000" u="none" cap="none" strike="noStrike">
                <a:solidFill>
                  <a:srgbClr val="1C304A"/>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2pPr>
            <a:lvl3pPr indent="0" lvl="2"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3pPr>
            <a:lvl4pPr indent="0" lvl="3"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4pPr>
            <a:lvl5pPr indent="0" lvl="4"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501" name="Shape 501"/>
          <p:cNvPicPr preferRelativeResize="0"/>
          <p:nvPr/>
        </p:nvPicPr>
        <p:blipFill rotWithShape="1">
          <a:blip r:embed="rId2">
            <a:alphaModFix/>
          </a:blip>
          <a:srcRect b="0" l="0" r="0" t="0"/>
          <a:stretch/>
        </p:blipFill>
        <p:spPr>
          <a:xfrm>
            <a:off x="689610" y="4462745"/>
            <a:ext cx="300300" cy="300300"/>
          </a:xfrm>
          <a:prstGeom prst="rect">
            <a:avLst/>
          </a:prstGeom>
          <a:noFill/>
          <a:ln>
            <a:noFill/>
          </a:ln>
        </p:spPr>
      </p:pic>
      <p:sp>
        <p:nvSpPr>
          <p:cNvPr id="502" name="Shape 502"/>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bright">
    <p:spTree>
      <p:nvGrpSpPr>
        <p:cNvPr id="503" name="Shape 503"/>
        <p:cNvGrpSpPr/>
        <p:nvPr/>
      </p:nvGrpSpPr>
      <p:grpSpPr>
        <a:xfrm>
          <a:off x="0" y="0"/>
          <a:ext cx="0" cy="0"/>
          <a:chOff x="0" y="0"/>
          <a:chExt cx="0" cy="0"/>
        </a:xfrm>
      </p:grpSpPr>
      <p:sp>
        <p:nvSpPr>
          <p:cNvPr id="504" name="Shape 504"/>
          <p:cNvSpPr txBox="1"/>
          <p:nvPr>
            <p:ph idx="1" type="body"/>
          </p:nvPr>
        </p:nvSpPr>
        <p:spPr>
          <a:xfrm>
            <a:off x="666742" y="1940716"/>
            <a:ext cx="6043200" cy="1262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05" name="Shape 505"/>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06" name="Shape 506"/>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p:bg>
      <p:bgPr>
        <a:solidFill>
          <a:srgbClr val="1C304A"/>
        </a:solidFill>
      </p:bgPr>
    </p:bg>
    <p:spTree>
      <p:nvGrpSpPr>
        <p:cNvPr id="507" name="Shape 507"/>
        <p:cNvGrpSpPr/>
        <p:nvPr/>
      </p:nvGrpSpPr>
      <p:grpSpPr>
        <a:xfrm>
          <a:off x="0" y="0"/>
          <a:ext cx="0" cy="0"/>
          <a:chOff x="0" y="0"/>
          <a:chExt cx="0" cy="0"/>
        </a:xfrm>
      </p:grpSpPr>
      <p:sp>
        <p:nvSpPr>
          <p:cNvPr id="508" name="Shape 508"/>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09" name="Shape 509"/>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510" name="Shape 510"/>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511" name="Shape 51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copy">
    <p:bg>
      <p:bgPr>
        <a:solidFill>
          <a:srgbClr val="FEFDFD"/>
        </a:solidFill>
      </p:bgPr>
    </p:bg>
    <p:spTree>
      <p:nvGrpSpPr>
        <p:cNvPr id="512" name="Shape 512"/>
        <p:cNvGrpSpPr/>
        <p:nvPr/>
      </p:nvGrpSpPr>
      <p:grpSpPr>
        <a:xfrm>
          <a:off x="0" y="0"/>
          <a:ext cx="0" cy="0"/>
          <a:chOff x="0" y="0"/>
          <a:chExt cx="0" cy="0"/>
        </a:xfrm>
      </p:grpSpPr>
      <p:sp>
        <p:nvSpPr>
          <p:cNvPr id="513" name="Shape 513"/>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14" name="Shape 514"/>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15" name="Shape 515"/>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white">
    <p:bg>
      <p:bgPr>
        <a:solidFill>
          <a:srgbClr val="FEFDFD"/>
        </a:solidFill>
      </p:bgPr>
    </p:bg>
    <p:spTree>
      <p:nvGrpSpPr>
        <p:cNvPr id="516" name="Shape 516"/>
        <p:cNvGrpSpPr/>
        <p:nvPr/>
      </p:nvGrpSpPr>
      <p:grpSpPr>
        <a:xfrm>
          <a:off x="0" y="0"/>
          <a:ext cx="0" cy="0"/>
          <a:chOff x="0" y="0"/>
          <a:chExt cx="0" cy="0"/>
        </a:xfrm>
      </p:grpSpPr>
      <p:sp>
        <p:nvSpPr>
          <p:cNvPr id="517" name="Shape 517"/>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18" name="Shape 51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bright">
    <p:spTree>
      <p:nvGrpSpPr>
        <p:cNvPr id="519" name="Shape 519"/>
        <p:cNvGrpSpPr/>
        <p:nvPr/>
      </p:nvGrpSpPr>
      <p:grpSpPr>
        <a:xfrm>
          <a:off x="0" y="0"/>
          <a:ext cx="0" cy="0"/>
          <a:chOff x="0" y="0"/>
          <a:chExt cx="0" cy="0"/>
        </a:xfrm>
      </p:grpSpPr>
      <p:sp>
        <p:nvSpPr>
          <p:cNvPr id="520" name="Shape 520"/>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21" name="Shape 52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white">
    <p:bg>
      <p:bgPr>
        <a:solidFill>
          <a:srgbClr val="FEFDFD"/>
        </a:solidFill>
      </p:bgPr>
    </p:bg>
    <p:spTree>
      <p:nvGrpSpPr>
        <p:cNvPr id="522" name="Shape 522"/>
        <p:cNvGrpSpPr/>
        <p:nvPr/>
      </p:nvGrpSpPr>
      <p:grpSpPr>
        <a:xfrm>
          <a:off x="0" y="0"/>
          <a:ext cx="0" cy="0"/>
          <a:chOff x="0" y="0"/>
          <a:chExt cx="0" cy="0"/>
        </a:xfrm>
      </p:grpSpPr>
      <p:sp>
        <p:nvSpPr>
          <p:cNvPr id="523" name="Shape 523"/>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24" name="Shape 524"/>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25" name="Shape 525"/>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dark">
    <p:bg>
      <p:bgPr>
        <a:solidFill>
          <a:srgbClr val="1C304A"/>
        </a:solidFill>
      </p:bgPr>
    </p:bg>
    <p:spTree>
      <p:nvGrpSpPr>
        <p:cNvPr id="526" name="Shape 526"/>
        <p:cNvGrpSpPr/>
        <p:nvPr/>
      </p:nvGrpSpPr>
      <p:grpSpPr>
        <a:xfrm>
          <a:off x="0" y="0"/>
          <a:ext cx="0" cy="0"/>
          <a:chOff x="0" y="0"/>
          <a:chExt cx="0" cy="0"/>
        </a:xfrm>
      </p:grpSpPr>
      <p:sp>
        <p:nvSpPr>
          <p:cNvPr id="527" name="Shape 527"/>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28" name="Shape 528"/>
          <p:cNvSpPr txBox="1"/>
          <p:nvPr>
            <p:ph idx="2" type="body"/>
          </p:nvPr>
        </p:nvSpPr>
        <p:spPr>
          <a:xfrm>
            <a:off x="671453" y="1683413"/>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29" name="Shape 529"/>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bright">
    <p:spTree>
      <p:nvGrpSpPr>
        <p:cNvPr id="530" name="Shape 530"/>
        <p:cNvGrpSpPr/>
        <p:nvPr/>
      </p:nvGrpSpPr>
      <p:grpSpPr>
        <a:xfrm>
          <a:off x="0" y="0"/>
          <a:ext cx="0" cy="0"/>
          <a:chOff x="0" y="0"/>
          <a:chExt cx="0" cy="0"/>
        </a:xfrm>
      </p:grpSpPr>
      <p:sp>
        <p:nvSpPr>
          <p:cNvPr id="531" name="Shape 531"/>
          <p:cNvSpPr/>
          <p:nvPr/>
        </p:nvSpPr>
        <p:spPr>
          <a:xfrm>
            <a:off x="4663976" y="3150731"/>
            <a:ext cx="880500" cy="880500"/>
          </a:xfrm>
          <a:prstGeom prst="ellipse">
            <a:avLst/>
          </a:prstGeom>
          <a:blipFill rotWithShape="1">
            <a:blip r:embed="rId2">
              <a:alphaModFix/>
            </a:blip>
            <a:stretch>
              <a:fillRect b="0" l="0" r="0" t="0"/>
            </a:stretch>
          </a:blip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532" name="Shape 532"/>
          <p:cNvSpPr/>
          <p:nvPr/>
        </p:nvSpPr>
        <p:spPr>
          <a:xfrm>
            <a:off x="675404"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533" name="Shape 533"/>
          <p:cNvSpPr/>
          <p:nvPr/>
        </p:nvSpPr>
        <p:spPr>
          <a:xfrm>
            <a:off x="4663976" y="1352230"/>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534" name="Shape 534"/>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35" name="Shape 535"/>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36" name="Shape 536"/>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37" name="Shape 537"/>
          <p:cNvSpPr/>
          <p:nvPr/>
        </p:nvSpPr>
        <p:spPr>
          <a:xfrm>
            <a:off x="668026" y="3150102"/>
            <a:ext cx="880500" cy="880500"/>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538" name="Shape 538"/>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39" name="Shape 539"/>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40" name="Shape 540"/>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41" name="Shape 541"/>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42" name="Shape 542"/>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43" name="Shape 543"/>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44" name="Shape 54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ullets white">
    <p:bg>
      <p:bgPr>
        <a:solidFill>
          <a:srgbClr val="FEFDFD"/>
        </a:solidFill>
      </p:bgPr>
    </p:bg>
    <p:spTree>
      <p:nvGrpSpPr>
        <p:cNvPr id="545" name="Shape 545"/>
        <p:cNvGrpSpPr/>
        <p:nvPr/>
      </p:nvGrpSpPr>
      <p:grpSpPr>
        <a:xfrm>
          <a:off x="0" y="0"/>
          <a:ext cx="0" cy="0"/>
          <a:chOff x="0" y="0"/>
          <a:chExt cx="0" cy="0"/>
        </a:xfrm>
      </p:grpSpPr>
      <p:sp>
        <p:nvSpPr>
          <p:cNvPr id="546" name="Shape 546"/>
          <p:cNvSpPr txBox="1"/>
          <p:nvPr>
            <p:ph idx="1"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47" name="Shape 54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548" name="Shape 548"/>
          <p:cNvSpPr/>
          <p:nvPr/>
        </p:nvSpPr>
        <p:spPr>
          <a:xfrm>
            <a:off x="4663976" y="3150731"/>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549" name="Shape 549"/>
          <p:cNvSpPr/>
          <p:nvPr/>
        </p:nvSpPr>
        <p:spPr>
          <a:xfrm>
            <a:off x="675404"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550" name="Shape 550"/>
          <p:cNvSpPr/>
          <p:nvPr/>
        </p:nvSpPr>
        <p:spPr>
          <a:xfrm>
            <a:off x="4663976" y="1352230"/>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551" name="Shape 551"/>
          <p:cNvSpPr txBox="1"/>
          <p:nvPr>
            <p:ph idx="2" type="body"/>
          </p:nvPr>
        </p:nvSpPr>
        <p:spPr>
          <a:xfrm>
            <a:off x="1730635"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52" name="Shape 552"/>
          <p:cNvSpPr txBox="1"/>
          <p:nvPr>
            <p:ph idx="3" type="body"/>
          </p:nvPr>
        </p:nvSpPr>
        <p:spPr>
          <a:xfrm>
            <a:off x="5719207" y="1503304"/>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53" name="Shape 553"/>
          <p:cNvSpPr/>
          <p:nvPr/>
        </p:nvSpPr>
        <p:spPr>
          <a:xfrm>
            <a:off x="668026" y="3150102"/>
            <a:ext cx="880500" cy="880500"/>
          </a:xfrm>
          <a:prstGeom prst="ellipse">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554" name="Shape 554"/>
          <p:cNvSpPr txBox="1"/>
          <p:nvPr>
            <p:ph idx="4" type="body"/>
          </p:nvPr>
        </p:nvSpPr>
        <p:spPr>
          <a:xfrm>
            <a:off x="1723257"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55" name="Shape 555"/>
          <p:cNvSpPr txBox="1"/>
          <p:nvPr>
            <p:ph idx="5" type="body"/>
          </p:nvPr>
        </p:nvSpPr>
        <p:spPr>
          <a:xfrm>
            <a:off x="5711828" y="3301175"/>
            <a:ext cx="26619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56" name="Shape 556"/>
          <p:cNvSpPr/>
          <p:nvPr>
            <p:ph idx="6" type="pic"/>
          </p:nvPr>
        </p:nvSpPr>
        <p:spPr>
          <a:xfrm>
            <a:off x="4864888" y="1569458"/>
            <a:ext cx="478500" cy="445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57" name="Shape 557"/>
          <p:cNvSpPr/>
          <p:nvPr>
            <p:ph idx="7" type="pic"/>
          </p:nvPr>
        </p:nvSpPr>
        <p:spPr>
          <a:xfrm>
            <a:off x="848890" y="1516191"/>
            <a:ext cx="517800" cy="5178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58" name="Shape 558"/>
          <p:cNvSpPr/>
          <p:nvPr>
            <p:ph idx="8" type="pic"/>
          </p:nvPr>
        </p:nvSpPr>
        <p:spPr>
          <a:xfrm>
            <a:off x="829840" y="3305167"/>
            <a:ext cx="571500" cy="571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59" name="Shape 559"/>
          <p:cNvSpPr/>
          <p:nvPr>
            <p:ph idx="9" type="pic"/>
          </p:nvPr>
        </p:nvSpPr>
        <p:spPr>
          <a:xfrm>
            <a:off x="4864888" y="3351642"/>
            <a:ext cx="478500" cy="4785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White - LG quote">
    <p:bg>
      <p:bgPr>
        <a:solidFill>
          <a:srgbClr val="FFFFFF"/>
        </a:solidFill>
      </p:bgPr>
    </p:bg>
    <p:spTree>
      <p:nvGrpSpPr>
        <p:cNvPr id="38" name="Shape 38"/>
        <p:cNvGrpSpPr/>
        <p:nvPr/>
      </p:nvGrpSpPr>
      <p:grpSpPr>
        <a:xfrm>
          <a:off x="0" y="0"/>
          <a:ext cx="0" cy="0"/>
          <a:chOff x="0" y="0"/>
          <a:chExt cx="0" cy="0"/>
        </a:xfrm>
      </p:grpSpPr>
      <p:sp>
        <p:nvSpPr>
          <p:cNvPr id="39" name="Shape 39"/>
          <p:cNvSpPr txBox="1"/>
          <p:nvPr>
            <p:ph type="ctrTitle"/>
          </p:nvPr>
        </p:nvSpPr>
        <p:spPr>
          <a:xfrm>
            <a:off x="712850" y="536206"/>
            <a:ext cx="7386599" cy="3732900"/>
          </a:xfrm>
          <a:prstGeom prst="rect">
            <a:avLst/>
          </a:prstGeom>
        </p:spPr>
        <p:txBody>
          <a:bodyPr anchorCtr="0" anchor="ctr" bIns="91425" lIns="91425" rIns="91425" tIns="91425"/>
          <a:lstStyle>
            <a:lvl1pPr lvl="0" rtl="0">
              <a:lnSpc>
                <a:spcPct val="100000"/>
              </a:lnSpc>
              <a:spcBef>
                <a:spcPts val="0"/>
              </a:spcBef>
              <a:buClr>
                <a:srgbClr val="1C304A"/>
              </a:buClr>
              <a:buSzPct val="100000"/>
              <a:defRPr b="1" sz="3200">
                <a:solidFill>
                  <a:srgbClr val="1C304A"/>
                </a:solidFill>
              </a:defRPr>
            </a:lvl1pPr>
            <a:lvl2pPr lvl="1" rtl="0" algn="ctr">
              <a:spcBef>
                <a:spcPts val="0"/>
              </a:spcBef>
              <a:buClr>
                <a:srgbClr val="1C304A"/>
              </a:buClr>
              <a:buSzPct val="100000"/>
              <a:defRPr sz="6000">
                <a:solidFill>
                  <a:srgbClr val="1C304A"/>
                </a:solidFill>
              </a:defRPr>
            </a:lvl2pPr>
            <a:lvl3pPr lvl="2" rtl="0" algn="ctr">
              <a:spcBef>
                <a:spcPts val="0"/>
              </a:spcBef>
              <a:buClr>
                <a:srgbClr val="1C304A"/>
              </a:buClr>
              <a:buSzPct val="100000"/>
              <a:defRPr sz="6000">
                <a:solidFill>
                  <a:srgbClr val="1C304A"/>
                </a:solidFill>
              </a:defRPr>
            </a:lvl3pPr>
            <a:lvl4pPr lvl="3" rtl="0" algn="ctr">
              <a:spcBef>
                <a:spcPts val="0"/>
              </a:spcBef>
              <a:buClr>
                <a:srgbClr val="1C304A"/>
              </a:buClr>
              <a:buSzPct val="100000"/>
              <a:defRPr sz="6000">
                <a:solidFill>
                  <a:srgbClr val="1C304A"/>
                </a:solidFill>
              </a:defRPr>
            </a:lvl4pPr>
            <a:lvl5pPr lvl="4" rtl="0" algn="ctr">
              <a:spcBef>
                <a:spcPts val="0"/>
              </a:spcBef>
              <a:buClr>
                <a:srgbClr val="1C304A"/>
              </a:buClr>
              <a:buSzPct val="100000"/>
              <a:defRPr sz="6000">
                <a:solidFill>
                  <a:srgbClr val="1C304A"/>
                </a:solidFill>
              </a:defRPr>
            </a:lvl5pPr>
            <a:lvl6pPr lvl="5" rtl="0" algn="ctr">
              <a:spcBef>
                <a:spcPts val="0"/>
              </a:spcBef>
              <a:buClr>
                <a:srgbClr val="1C304A"/>
              </a:buClr>
              <a:buSzPct val="100000"/>
              <a:defRPr sz="6000">
                <a:solidFill>
                  <a:srgbClr val="1C304A"/>
                </a:solidFill>
              </a:defRPr>
            </a:lvl6pPr>
            <a:lvl7pPr lvl="6" rtl="0" algn="ctr">
              <a:spcBef>
                <a:spcPts val="0"/>
              </a:spcBef>
              <a:buClr>
                <a:srgbClr val="1C304A"/>
              </a:buClr>
              <a:buSzPct val="100000"/>
              <a:defRPr sz="6000">
                <a:solidFill>
                  <a:srgbClr val="1C304A"/>
                </a:solidFill>
              </a:defRPr>
            </a:lvl7pPr>
            <a:lvl8pPr lvl="7" rtl="0" algn="ctr">
              <a:spcBef>
                <a:spcPts val="0"/>
              </a:spcBef>
              <a:buClr>
                <a:srgbClr val="1C304A"/>
              </a:buClr>
              <a:buSzPct val="100000"/>
              <a:defRPr sz="6000">
                <a:solidFill>
                  <a:srgbClr val="1C304A"/>
                </a:solidFill>
              </a:defRPr>
            </a:lvl8pPr>
            <a:lvl9pPr lvl="8" rtl="0" algn="ctr">
              <a:spcBef>
                <a:spcPts val="0"/>
              </a:spcBef>
              <a:buClr>
                <a:srgbClr val="1C304A"/>
              </a:buClr>
              <a:buSzPct val="100000"/>
              <a:defRPr sz="6000">
                <a:solidFill>
                  <a:srgbClr val="1C304A"/>
                </a:solidFill>
              </a:defRPr>
            </a:lvl9pPr>
          </a:lstStyle>
          <a:p/>
        </p:txBody>
      </p:sp>
      <p:sp>
        <p:nvSpPr>
          <p:cNvPr id="40" name="Shape 40"/>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0000"/>
                </a:solidFill>
              </a:rPr>
              <a:t>‹#›</a:t>
            </a:fld>
          </a:p>
        </p:txBody>
      </p:sp>
      <p:pic>
        <p:nvPicPr>
          <p:cNvPr descr="18F-Logo-S.png" id="41" name="Shape 41"/>
          <p:cNvPicPr preferRelativeResize="0"/>
          <p:nvPr/>
        </p:nvPicPr>
        <p:blipFill>
          <a:blip r:embed="rId2">
            <a:alphaModFix/>
          </a:blip>
          <a:stretch>
            <a:fillRect/>
          </a:stretch>
        </p:blipFill>
        <p:spPr>
          <a:xfrm>
            <a:off x="825500" y="4566350"/>
            <a:ext cx="201375" cy="2013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p:bg>
      <p:bgPr>
        <a:solidFill>
          <a:srgbClr val="1C304A"/>
        </a:solidFill>
      </p:bgPr>
    </p:bg>
    <p:spTree>
      <p:nvGrpSpPr>
        <p:cNvPr id="560" name="Shape 560"/>
        <p:cNvGrpSpPr/>
        <p:nvPr/>
      </p:nvGrpSpPr>
      <p:grpSpPr>
        <a:xfrm>
          <a:off x="0" y="0"/>
          <a:ext cx="0" cy="0"/>
          <a:chOff x="0" y="0"/>
          <a:chExt cx="0" cy="0"/>
        </a:xfrm>
      </p:grpSpPr>
      <p:sp>
        <p:nvSpPr>
          <p:cNvPr id="561" name="Shape 561"/>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2" name="Shape 562"/>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3" name="Shape 563"/>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4" name="Shape 564"/>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5" name="Shape 565"/>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6" name="Shape 566"/>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7" name="Shape 567"/>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8" name="Shape 568"/>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69" name="Shape 569"/>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0" name="Shape 570"/>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1" name="Shape 571"/>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2" name="Shape 572"/>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3" name="Shape 573"/>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dark highlight">
    <p:bg>
      <p:bgPr>
        <a:solidFill>
          <a:srgbClr val="1C304A"/>
        </a:solidFill>
      </p:bgPr>
    </p:bg>
    <p:spTree>
      <p:nvGrpSpPr>
        <p:cNvPr id="574" name="Shape 574"/>
        <p:cNvGrpSpPr/>
        <p:nvPr/>
      </p:nvGrpSpPr>
      <p:grpSpPr>
        <a:xfrm>
          <a:off x="0" y="0"/>
          <a:ext cx="0" cy="0"/>
          <a:chOff x="0" y="0"/>
          <a:chExt cx="0" cy="0"/>
        </a:xfrm>
      </p:grpSpPr>
      <p:sp>
        <p:nvSpPr>
          <p:cNvPr id="575" name="Shape 575"/>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6" name="Shape 576"/>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7" name="Shape 577"/>
          <p:cNvSpPr txBox="1"/>
          <p:nvPr>
            <p:ph idx="3" type="body"/>
          </p:nvPr>
        </p:nvSpPr>
        <p:spPr>
          <a:xfrm>
            <a:off x="693414" y="1904999"/>
            <a:ext cx="1473300" cy="2194500"/>
          </a:xfrm>
          <a:prstGeom prst="rect">
            <a:avLst/>
          </a:prstGeom>
          <a:solidFill>
            <a:srgbClr val="FEFDFD"/>
          </a:solidFill>
          <a:ln>
            <a:noFill/>
          </a:ln>
        </p:spPr>
        <p:txBody>
          <a:bodyPr anchorCtr="0" anchor="t" bIns="34275" lIns="34275" rIns="34275" tIns="34275"/>
          <a:lstStyle>
            <a:lvl1pPr indent="0" lvl="0" marL="0" marR="0" rtl="0" algn="l">
              <a:lnSpc>
                <a:spcPct val="80000"/>
              </a:lnSpc>
              <a:spcBef>
                <a:spcPts val="0"/>
              </a:spcBef>
              <a:spcAft>
                <a:spcPts val="0"/>
              </a:spcAft>
              <a:buClr>
                <a:srgbClr val="046B99"/>
              </a:buClr>
              <a:buFont typeface="Helvetica Neue"/>
              <a:buNone/>
              <a:defRPr b="1" i="0" sz="75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8" name="Shape 578"/>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79" name="Shape 579"/>
          <p:cNvSpPr txBox="1"/>
          <p:nvPr>
            <p:ph idx="5" type="body"/>
          </p:nvPr>
        </p:nvSpPr>
        <p:spPr>
          <a:xfrm>
            <a:off x="2265622"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0" name="Shape 580"/>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1" name="Shape 581"/>
          <p:cNvSpPr txBox="1"/>
          <p:nvPr>
            <p:ph idx="7" type="body"/>
          </p:nvPr>
        </p:nvSpPr>
        <p:spPr>
          <a:xfrm>
            <a:off x="3834700"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2" name="Shape 582"/>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3" name="Shape 583"/>
          <p:cNvSpPr txBox="1"/>
          <p:nvPr>
            <p:ph idx="9" type="body"/>
          </p:nvPr>
        </p:nvSpPr>
        <p:spPr>
          <a:xfrm>
            <a:off x="5407515"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4" name="Shape 584"/>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5" name="Shape 585"/>
          <p:cNvSpPr txBox="1"/>
          <p:nvPr>
            <p:ph idx="14" type="body"/>
          </p:nvPr>
        </p:nvSpPr>
        <p:spPr>
          <a:xfrm>
            <a:off x="698135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6" name="Shape 586"/>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87" name="Shape 587"/>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p:bg>
      <p:bgPr>
        <a:solidFill>
          <a:srgbClr val="FEFDFD"/>
        </a:solidFill>
      </p:bgPr>
    </p:bg>
    <p:spTree>
      <p:nvGrpSpPr>
        <p:cNvPr id="588" name="Shape 588"/>
        <p:cNvGrpSpPr/>
        <p:nvPr/>
      </p:nvGrpSpPr>
      <p:grpSpPr>
        <a:xfrm>
          <a:off x="0" y="0"/>
          <a:ext cx="0" cy="0"/>
          <a:chOff x="0" y="0"/>
          <a:chExt cx="0" cy="0"/>
        </a:xfrm>
      </p:grpSpPr>
      <p:sp>
        <p:nvSpPr>
          <p:cNvPr id="589" name="Shape 589"/>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0" name="Shape 590"/>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1" name="Shape 591"/>
          <p:cNvSpPr txBox="1"/>
          <p:nvPr>
            <p:ph idx="3" type="body"/>
          </p:nvPr>
        </p:nvSpPr>
        <p:spPr>
          <a:xfrm>
            <a:off x="69341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2" name="Shape 592"/>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3" name="Shape 593"/>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4" name="Shape 594"/>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5" name="Shape 595"/>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6" name="Shape 596"/>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7" name="Shape 597"/>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8" name="Shape 598"/>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599" name="Shape 599"/>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0" name="Shape 600"/>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1" name="Shape 601"/>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boxes white highilght">
    <p:bg>
      <p:bgPr>
        <a:solidFill>
          <a:srgbClr val="FEFDFD"/>
        </a:solidFill>
      </p:bgPr>
    </p:bg>
    <p:spTree>
      <p:nvGrpSpPr>
        <p:cNvPr id="602" name="Shape 602"/>
        <p:cNvGrpSpPr/>
        <p:nvPr/>
      </p:nvGrpSpPr>
      <p:grpSpPr>
        <a:xfrm>
          <a:off x="0" y="0"/>
          <a:ext cx="0" cy="0"/>
          <a:chOff x="0" y="0"/>
          <a:chExt cx="0" cy="0"/>
        </a:xfrm>
      </p:grpSpPr>
      <p:sp>
        <p:nvSpPr>
          <p:cNvPr id="603" name="Shape 603"/>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4" name="Shape 604"/>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5" name="Shape 605"/>
          <p:cNvSpPr txBox="1"/>
          <p:nvPr>
            <p:ph idx="3" type="body"/>
          </p:nvPr>
        </p:nvSpPr>
        <p:spPr>
          <a:xfrm>
            <a:off x="693414" y="1904999"/>
            <a:ext cx="1473300" cy="2194500"/>
          </a:xfrm>
          <a:prstGeom prst="rect">
            <a:avLst/>
          </a:prstGeom>
          <a:solidFill>
            <a:srgbClr val="00CFFF"/>
          </a:solidFill>
          <a:ln>
            <a:noFill/>
          </a:ln>
        </p:spPr>
        <p:txBody>
          <a:bodyPr anchorCtr="0" anchor="t" bIns="34275" lIns="34275" rIns="34275" tIns="34275"/>
          <a:lstStyle>
            <a:lvl1pPr indent="0" lvl="0" marL="0" marR="0" rtl="0" algn="l">
              <a:lnSpc>
                <a:spcPct val="80000"/>
              </a:lnSpc>
              <a:spcBef>
                <a:spcPts val="0"/>
              </a:spcBef>
              <a:spcAft>
                <a:spcPts val="0"/>
              </a:spcAft>
              <a:buClr>
                <a:srgbClr val="1C304A"/>
              </a:buClr>
              <a:buFont typeface="Helvetica Neue"/>
              <a:buNone/>
              <a:defRPr b="1" i="0" sz="75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6" name="Shape 606"/>
          <p:cNvSpPr txBox="1"/>
          <p:nvPr>
            <p:ph idx="4" type="body"/>
          </p:nvPr>
        </p:nvSpPr>
        <p:spPr>
          <a:xfrm>
            <a:off x="78560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7" name="Shape 607"/>
          <p:cNvSpPr txBox="1"/>
          <p:nvPr>
            <p:ph idx="5" type="body"/>
          </p:nvPr>
        </p:nvSpPr>
        <p:spPr>
          <a:xfrm>
            <a:off x="2265622"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8" name="Shape 608"/>
          <p:cNvSpPr txBox="1"/>
          <p:nvPr>
            <p:ph idx="6" type="body"/>
          </p:nvPr>
        </p:nvSpPr>
        <p:spPr>
          <a:xfrm>
            <a:off x="2357817"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09" name="Shape 609"/>
          <p:cNvSpPr txBox="1"/>
          <p:nvPr>
            <p:ph idx="7" type="body"/>
          </p:nvPr>
        </p:nvSpPr>
        <p:spPr>
          <a:xfrm>
            <a:off x="3834700"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10" name="Shape 610"/>
          <p:cNvSpPr txBox="1"/>
          <p:nvPr>
            <p:ph idx="8" type="body"/>
          </p:nvPr>
        </p:nvSpPr>
        <p:spPr>
          <a:xfrm>
            <a:off x="3926894"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11" name="Shape 611"/>
          <p:cNvSpPr txBox="1"/>
          <p:nvPr>
            <p:ph idx="9" type="body"/>
          </p:nvPr>
        </p:nvSpPr>
        <p:spPr>
          <a:xfrm>
            <a:off x="5407515"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12" name="Shape 612"/>
          <p:cNvSpPr txBox="1"/>
          <p:nvPr>
            <p:ph idx="13" type="body"/>
          </p:nvPr>
        </p:nvSpPr>
        <p:spPr>
          <a:xfrm>
            <a:off x="5499710"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13" name="Shape 613"/>
          <p:cNvSpPr txBox="1"/>
          <p:nvPr>
            <p:ph idx="14" type="body"/>
          </p:nvPr>
        </p:nvSpPr>
        <p:spPr>
          <a:xfrm>
            <a:off x="6981354" y="1904999"/>
            <a:ext cx="1473300" cy="2194500"/>
          </a:xfrm>
          <a:prstGeom prst="rect">
            <a:avLst/>
          </a:prstGeom>
          <a:solidFill>
            <a:srgbClr val="1C304A"/>
          </a:solid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14" name="Shape 614"/>
          <p:cNvSpPr txBox="1"/>
          <p:nvPr>
            <p:ph idx="15" type="body"/>
          </p:nvPr>
        </p:nvSpPr>
        <p:spPr>
          <a:xfrm>
            <a:off x="7073549" y="3042157"/>
            <a:ext cx="12507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15" name="Shape 615"/>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dark">
    <p:bg>
      <p:bgPr>
        <a:solidFill>
          <a:srgbClr val="1C304A"/>
        </a:solidFill>
      </p:bgPr>
    </p:bg>
    <p:spTree>
      <p:nvGrpSpPr>
        <p:cNvPr id="616" name="Shape 616"/>
        <p:cNvGrpSpPr/>
        <p:nvPr/>
      </p:nvGrpSpPr>
      <p:grpSpPr>
        <a:xfrm>
          <a:off x="0" y="0"/>
          <a:ext cx="0" cy="0"/>
          <a:chOff x="0" y="0"/>
          <a:chExt cx="0" cy="0"/>
        </a:xfrm>
      </p:grpSpPr>
      <p:sp>
        <p:nvSpPr>
          <p:cNvPr id="617" name="Shape 617"/>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18" name="Shape 618"/>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19" name="Shape 619"/>
          <p:cNvSpPr txBox="1"/>
          <p:nvPr>
            <p:ph idx="3"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0" name="Shape 620"/>
          <p:cNvSpPr txBox="1"/>
          <p:nvPr>
            <p:ph idx="4" type="body"/>
          </p:nvPr>
        </p:nvSpPr>
        <p:spPr>
          <a:xfrm>
            <a:off x="681820" y="170793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1" name="Shape 621"/>
          <p:cNvSpPr txBox="1"/>
          <p:nvPr>
            <p:ph idx="5"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2" name="Shape 622"/>
          <p:cNvSpPr txBox="1"/>
          <p:nvPr>
            <p:ph idx="6"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3" name="Shape 623"/>
          <p:cNvSpPr txBox="1"/>
          <p:nvPr>
            <p:ph idx="7" type="body"/>
          </p:nvPr>
        </p:nvSpPr>
        <p:spPr>
          <a:xfrm>
            <a:off x="3334773"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4" name="Shape 624"/>
          <p:cNvSpPr txBox="1"/>
          <p:nvPr>
            <p:ph idx="8"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5" name="Shape 625"/>
          <p:cNvSpPr txBox="1"/>
          <p:nvPr>
            <p:ph idx="9"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6" name="Shape 626"/>
          <p:cNvSpPr txBox="1"/>
          <p:nvPr>
            <p:ph idx="13" type="body"/>
          </p:nvPr>
        </p:nvSpPr>
        <p:spPr>
          <a:xfrm>
            <a:off x="5977042" y="1688889"/>
            <a:ext cx="2355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FEFDFD"/>
              </a:buClr>
              <a:buFont typeface="Helvetica Neue"/>
              <a:buNone/>
              <a:defRPr b="1" i="0" sz="9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27" name="Shape 627"/>
          <p:cNvSpPr/>
          <p:nvPr/>
        </p:nvSpPr>
        <p:spPr>
          <a:xfrm>
            <a:off x="683418"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628" name="Shape 628"/>
          <p:cNvSpPr/>
          <p:nvPr/>
        </p:nvSpPr>
        <p:spPr>
          <a:xfrm>
            <a:off x="3338376"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629" name="Shape 629"/>
          <p:cNvSpPr/>
          <p:nvPr/>
        </p:nvSpPr>
        <p:spPr>
          <a:xfrm>
            <a:off x="5980645" y="1957388"/>
            <a:ext cx="1857299" cy="85799"/>
          </a:xfrm>
          <a:prstGeom prst="rect">
            <a:avLst/>
          </a:prstGeom>
          <a:solidFill>
            <a:srgbClr val="00CFFF"/>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630" name="Shape 630"/>
          <p:cNvSpPr txBox="1"/>
          <p:nvPr>
            <p:ph idx="14"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31" name="Shape 63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3 white">
    <p:bg>
      <p:bgPr>
        <a:solidFill>
          <a:srgbClr val="FEFDFD"/>
        </a:solidFill>
      </p:bgPr>
    </p:bg>
    <p:spTree>
      <p:nvGrpSpPr>
        <p:cNvPr id="632" name="Shape 632"/>
        <p:cNvGrpSpPr/>
        <p:nvPr/>
      </p:nvGrpSpPr>
      <p:grpSpPr>
        <a:xfrm>
          <a:off x="0" y="0"/>
          <a:ext cx="0" cy="0"/>
          <a:chOff x="0" y="0"/>
          <a:chExt cx="0" cy="0"/>
        </a:xfrm>
      </p:grpSpPr>
      <p:sp>
        <p:nvSpPr>
          <p:cNvPr id="633" name="Shape 633"/>
          <p:cNvSpPr txBox="1"/>
          <p:nvPr>
            <p:ph idx="1" type="body"/>
          </p:nvPr>
        </p:nvSpPr>
        <p:spPr>
          <a:xfrm>
            <a:off x="695269"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34" name="Shape 634"/>
          <p:cNvSpPr txBox="1"/>
          <p:nvPr>
            <p:ph idx="2" type="body"/>
          </p:nvPr>
        </p:nvSpPr>
        <p:spPr>
          <a:xfrm>
            <a:off x="681820" y="1707939"/>
            <a:ext cx="5130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35" name="Shape 635"/>
          <p:cNvSpPr txBox="1"/>
          <p:nvPr>
            <p:ph idx="3" type="body"/>
          </p:nvPr>
        </p:nvSpPr>
        <p:spPr>
          <a:xfrm>
            <a:off x="673454" y="3410587"/>
            <a:ext cx="18716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36" name="Shape 636"/>
          <p:cNvSpPr txBox="1"/>
          <p:nvPr>
            <p:ph idx="4" type="body"/>
          </p:nvPr>
        </p:nvSpPr>
        <p:spPr>
          <a:xfrm>
            <a:off x="3310960"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37" name="Shape 637"/>
          <p:cNvSpPr txBox="1"/>
          <p:nvPr>
            <p:ph idx="5" type="body"/>
          </p:nvPr>
        </p:nvSpPr>
        <p:spPr>
          <a:xfrm>
            <a:off x="3334773" y="1688889"/>
            <a:ext cx="5319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38" name="Shape 638"/>
          <p:cNvSpPr txBox="1"/>
          <p:nvPr>
            <p:ph idx="6" type="body"/>
          </p:nvPr>
        </p:nvSpPr>
        <p:spPr>
          <a:xfrm>
            <a:off x="3334773"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39" name="Shape 639"/>
          <p:cNvSpPr txBox="1"/>
          <p:nvPr>
            <p:ph idx="7" type="body"/>
          </p:nvPr>
        </p:nvSpPr>
        <p:spPr>
          <a:xfrm>
            <a:off x="5948467" y="2063961"/>
            <a:ext cx="584700" cy="11430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7EA8"/>
              </a:buClr>
              <a:buFont typeface="Helvetica Neue"/>
              <a:buNone/>
              <a:defRPr b="1" i="0" sz="7500" u="none" cap="none" strike="noStrike">
                <a:solidFill>
                  <a:srgbClr val="007EA8"/>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40" name="Shape 640"/>
          <p:cNvSpPr txBox="1"/>
          <p:nvPr>
            <p:ph idx="8" type="body"/>
          </p:nvPr>
        </p:nvSpPr>
        <p:spPr>
          <a:xfrm>
            <a:off x="5977042" y="1688889"/>
            <a:ext cx="652800" cy="138000"/>
          </a:xfrm>
          <a:prstGeom prst="rect">
            <a:avLst/>
          </a:prstGeom>
          <a:noFill/>
          <a:ln>
            <a:noFill/>
          </a:ln>
        </p:spPr>
        <p:txBody>
          <a:bodyPr anchorCtr="0" anchor="b" bIns="34275" lIns="34275" rIns="34275" tIns="34275"/>
          <a:lstStyle>
            <a:lvl1pPr indent="0" lvl="0" marL="0" marR="0" rtl="0" algn="l">
              <a:lnSpc>
                <a:spcPct val="120000"/>
              </a:lnSpc>
              <a:spcBef>
                <a:spcPts val="900"/>
              </a:spcBef>
              <a:spcAft>
                <a:spcPts val="0"/>
              </a:spcAft>
              <a:buClr>
                <a:srgbClr val="1C304A"/>
              </a:buClr>
              <a:buFont typeface="Helvetica Neue"/>
              <a:buNone/>
              <a:defRPr b="1"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41" name="Shape 641"/>
          <p:cNvSpPr/>
          <p:nvPr/>
        </p:nvSpPr>
        <p:spPr>
          <a:xfrm>
            <a:off x="683418"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642" name="Shape 642"/>
          <p:cNvSpPr/>
          <p:nvPr/>
        </p:nvSpPr>
        <p:spPr>
          <a:xfrm>
            <a:off x="3338376"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643" name="Shape 643"/>
          <p:cNvSpPr/>
          <p:nvPr/>
        </p:nvSpPr>
        <p:spPr>
          <a:xfrm>
            <a:off x="5980645" y="1957388"/>
            <a:ext cx="1857299" cy="85799"/>
          </a:xfrm>
          <a:prstGeom prst="rect">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7EA8"/>
              </a:buClr>
              <a:buFont typeface="Helvetica Neue"/>
              <a:buNone/>
            </a:pPr>
            <a:r>
              <a:t/>
            </a:r>
            <a:endParaRPr b="1" i="0" sz="7500" u="none" cap="none" strike="noStrike">
              <a:solidFill>
                <a:srgbClr val="007EA8"/>
              </a:solidFill>
              <a:latin typeface="Helvetica Neue"/>
              <a:ea typeface="Helvetica Neue"/>
              <a:cs typeface="Helvetica Neue"/>
              <a:sym typeface="Helvetica Neue"/>
            </a:endParaRPr>
          </a:p>
        </p:txBody>
      </p:sp>
      <p:sp>
        <p:nvSpPr>
          <p:cNvPr id="644" name="Shape 644"/>
          <p:cNvSpPr txBox="1"/>
          <p:nvPr>
            <p:ph idx="9" type="body"/>
          </p:nvPr>
        </p:nvSpPr>
        <p:spPr>
          <a:xfrm>
            <a:off x="5977042" y="3410587"/>
            <a:ext cx="1893299" cy="11753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45" name="Shape 645"/>
          <p:cNvSpPr txBox="1"/>
          <p:nvPr>
            <p:ph idx="13"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46" name="Shape 646"/>
          <p:cNvSpPr txBox="1"/>
          <p:nvPr>
            <p:ph idx="14"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47" name="Shape 64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dark">
    <p:bg>
      <p:bgPr>
        <a:solidFill>
          <a:srgbClr val="1C304A"/>
        </a:solidFill>
      </p:bgPr>
    </p:bg>
    <p:spTree>
      <p:nvGrpSpPr>
        <p:cNvPr id="648" name="Shape 648"/>
        <p:cNvGrpSpPr/>
        <p:nvPr/>
      </p:nvGrpSpPr>
      <p:grpSpPr>
        <a:xfrm>
          <a:off x="0" y="0"/>
          <a:ext cx="0" cy="0"/>
          <a:chOff x="0" y="0"/>
          <a:chExt cx="0" cy="0"/>
        </a:xfrm>
      </p:grpSpPr>
      <p:sp>
        <p:nvSpPr>
          <p:cNvPr id="649" name="Shape 649"/>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0" name="Shape 650"/>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1" name="Shape 651"/>
          <p:cNvSpPr/>
          <p:nvPr/>
        </p:nvSpPr>
        <p:spPr>
          <a:xfrm>
            <a:off x="68222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652" name="Shape 652"/>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3" name="Shape 653"/>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4" name="Shape 654"/>
          <p:cNvSpPr txBox="1"/>
          <p:nvPr>
            <p:ph idx="5" type="body"/>
          </p:nvPr>
        </p:nvSpPr>
        <p:spPr>
          <a:xfrm>
            <a:off x="2711462"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5" name="Shape 655"/>
          <p:cNvSpPr txBox="1"/>
          <p:nvPr>
            <p:ph idx="6" type="body"/>
          </p:nvPr>
        </p:nvSpPr>
        <p:spPr>
          <a:xfrm>
            <a:off x="4664849" y="2510019"/>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6" name="Shape 656"/>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1"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7" name="Shape 657"/>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8" name="Shape 658"/>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59" name="Shape 659"/>
          <p:cNvSpPr txBox="1"/>
          <p:nvPr>
            <p:ph idx="13" type="body"/>
          </p:nvPr>
        </p:nvSpPr>
        <p:spPr>
          <a:xfrm>
            <a:off x="6598976"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0" name="Shape 660"/>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1" name="Shape 661"/>
          <p:cNvSpPr/>
          <p:nvPr/>
        </p:nvSpPr>
        <p:spPr>
          <a:xfrm>
            <a:off x="271295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662" name="Shape 662"/>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3" name="Shape 663"/>
          <p:cNvSpPr/>
          <p:nvPr/>
        </p:nvSpPr>
        <p:spPr>
          <a:xfrm>
            <a:off x="466367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664" name="Shape 664"/>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5" name="Shape 665"/>
          <p:cNvSpPr/>
          <p:nvPr/>
        </p:nvSpPr>
        <p:spPr>
          <a:xfrm>
            <a:off x="6614398" y="1992790"/>
            <a:ext cx="350699" cy="350699"/>
          </a:xfrm>
          <a:prstGeom prst="ellipse">
            <a:avLst/>
          </a:prstGeom>
          <a:solidFill>
            <a:srgbClr val="FEFDFD"/>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16263B"/>
              </a:buClr>
              <a:buFont typeface="Helvetica Neue"/>
              <a:buNone/>
            </a:pPr>
            <a:r>
              <a:t/>
            </a:r>
            <a:endParaRPr b="1" i="0" sz="7500" u="none" cap="none" strike="noStrike">
              <a:solidFill>
                <a:srgbClr val="16263B"/>
              </a:solidFill>
              <a:latin typeface="Helvetica Neue"/>
              <a:ea typeface="Helvetica Neue"/>
              <a:cs typeface="Helvetica Neue"/>
              <a:sym typeface="Helvetica Neue"/>
            </a:endParaRPr>
          </a:p>
        </p:txBody>
      </p:sp>
      <p:sp>
        <p:nvSpPr>
          <p:cNvPr id="666" name="Shape 666"/>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16263B"/>
              </a:buClr>
              <a:buFont typeface="Helvetica Neue"/>
              <a:buNone/>
              <a:defRPr b="1" i="0" sz="1400" u="none" cap="none" strike="noStrike">
                <a:solidFill>
                  <a:srgbClr val="16263B"/>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67" name="Shape 667"/>
          <p:cNvSpPr txBox="1"/>
          <p:nvPr>
            <p:ph idx="12" type="sldNum"/>
          </p:nvPr>
        </p:nvSpPr>
        <p:spPr>
          <a:xfrm>
            <a:off x="8320087" y="4814887"/>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00CFFF"/>
              </a:buClr>
              <a:buSzPct val="25000"/>
              <a:buFont typeface="Helvetica Neue"/>
              <a:buNone/>
            </a:pPr>
            <a:fld id="{00000000-1234-1234-1234-123412341234}" type="slidenum">
              <a:rPr b="0" i="0" lang="en" sz="8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umbered cols 4 white">
    <p:bg>
      <p:bgPr>
        <a:solidFill>
          <a:srgbClr val="FEFDFD"/>
        </a:solidFill>
      </p:bgPr>
    </p:bg>
    <p:spTree>
      <p:nvGrpSpPr>
        <p:cNvPr id="668" name="Shape 668"/>
        <p:cNvGrpSpPr/>
        <p:nvPr/>
      </p:nvGrpSpPr>
      <p:grpSpPr>
        <a:xfrm>
          <a:off x="0" y="0"/>
          <a:ext cx="0" cy="0"/>
          <a:chOff x="0" y="0"/>
          <a:chExt cx="0" cy="0"/>
        </a:xfrm>
      </p:grpSpPr>
      <p:sp>
        <p:nvSpPr>
          <p:cNvPr id="669" name="Shape 669"/>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0" name="Shape 670"/>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1" name="Shape 671"/>
          <p:cNvSpPr/>
          <p:nvPr/>
        </p:nvSpPr>
        <p:spPr>
          <a:xfrm>
            <a:off x="68222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672" name="Shape 672"/>
          <p:cNvSpPr txBox="1"/>
          <p:nvPr>
            <p:ph idx="3" type="body"/>
          </p:nvPr>
        </p:nvSpPr>
        <p:spPr>
          <a:xfrm>
            <a:off x="684205" y="301262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3" name="Shape 673"/>
          <p:cNvSpPr txBox="1"/>
          <p:nvPr>
            <p:ph idx="4" type="body"/>
          </p:nvPr>
        </p:nvSpPr>
        <p:spPr>
          <a:xfrm>
            <a:off x="684205" y="2510019"/>
            <a:ext cx="1764899"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4" name="Shape 674"/>
          <p:cNvSpPr txBox="1"/>
          <p:nvPr>
            <p:ph idx="5" type="body"/>
          </p:nvPr>
        </p:nvSpPr>
        <p:spPr>
          <a:xfrm>
            <a:off x="2711462" y="2510019"/>
            <a:ext cx="17744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5" name="Shape 675"/>
          <p:cNvSpPr txBox="1"/>
          <p:nvPr>
            <p:ph idx="6" type="body"/>
          </p:nvPr>
        </p:nvSpPr>
        <p:spPr>
          <a:xfrm>
            <a:off x="4664849"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6" name="Shape 676"/>
          <p:cNvSpPr txBox="1"/>
          <p:nvPr>
            <p:ph idx="7" type="body"/>
          </p:nvPr>
        </p:nvSpPr>
        <p:spPr>
          <a:xfrm>
            <a:off x="6595642" y="2510019"/>
            <a:ext cx="1764899" cy="180900"/>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7" name="Shape 677"/>
          <p:cNvSpPr txBox="1"/>
          <p:nvPr>
            <p:ph idx="8" type="body"/>
          </p:nvPr>
        </p:nvSpPr>
        <p:spPr>
          <a:xfrm>
            <a:off x="270869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8" name="Shape 678"/>
          <p:cNvSpPr txBox="1"/>
          <p:nvPr>
            <p:ph idx="9" type="body"/>
          </p:nvPr>
        </p:nvSpPr>
        <p:spPr>
          <a:xfrm>
            <a:off x="4662977"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79" name="Shape 679"/>
          <p:cNvSpPr txBox="1"/>
          <p:nvPr>
            <p:ph idx="13" type="body"/>
          </p:nvPr>
        </p:nvSpPr>
        <p:spPr>
          <a:xfrm>
            <a:off x="6598976" y="301262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80" name="Shape 680"/>
          <p:cNvSpPr txBox="1"/>
          <p:nvPr>
            <p:ph idx="14" type="body"/>
          </p:nvPr>
        </p:nvSpPr>
        <p:spPr>
          <a:xfrm>
            <a:off x="78521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81" name="Shape 681"/>
          <p:cNvSpPr/>
          <p:nvPr/>
        </p:nvSpPr>
        <p:spPr>
          <a:xfrm>
            <a:off x="271295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682" name="Shape 682"/>
          <p:cNvSpPr txBox="1"/>
          <p:nvPr>
            <p:ph idx="15" type="body"/>
          </p:nvPr>
        </p:nvSpPr>
        <p:spPr>
          <a:xfrm>
            <a:off x="281594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83" name="Shape 683"/>
          <p:cNvSpPr/>
          <p:nvPr/>
        </p:nvSpPr>
        <p:spPr>
          <a:xfrm>
            <a:off x="466367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684" name="Shape 684"/>
          <p:cNvSpPr txBox="1"/>
          <p:nvPr>
            <p:ph idx="16" type="body"/>
          </p:nvPr>
        </p:nvSpPr>
        <p:spPr>
          <a:xfrm>
            <a:off x="476666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85" name="Shape 685"/>
          <p:cNvSpPr/>
          <p:nvPr/>
        </p:nvSpPr>
        <p:spPr>
          <a:xfrm>
            <a:off x="6614398" y="1992790"/>
            <a:ext cx="350699" cy="350699"/>
          </a:xfrm>
          <a:prstGeom prst="ellipse">
            <a:avLst/>
          </a:prstGeom>
          <a:solidFill>
            <a:srgbClr val="007EA8"/>
          </a:solidFill>
          <a:ln>
            <a:noFill/>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686" name="Shape 686"/>
          <p:cNvSpPr txBox="1"/>
          <p:nvPr>
            <p:ph idx="17" type="body"/>
          </p:nvPr>
        </p:nvSpPr>
        <p:spPr>
          <a:xfrm>
            <a:off x="6717385" y="2048723"/>
            <a:ext cx="138300" cy="243000"/>
          </a:xfrm>
          <a:prstGeom prst="rect">
            <a:avLst/>
          </a:prstGeom>
          <a:noFill/>
          <a:ln>
            <a:noFill/>
          </a:ln>
        </p:spPr>
        <p:txBody>
          <a:bodyPr anchorCtr="0" anchor="ctr" bIns="34275" lIns="34275" rIns="34275" tIns="34275"/>
          <a:lstStyle>
            <a:lvl1pPr indent="0" lvl="0" marL="0" marR="0" rtl="0" algn="l">
              <a:lnSpc>
                <a:spcPct val="80000"/>
              </a:lnSpc>
              <a:spcBef>
                <a:spcPts val="0"/>
              </a:spcBef>
              <a:spcAft>
                <a:spcPts val="0"/>
              </a:spcAft>
              <a:buClr>
                <a:srgbClr val="FEFDFD"/>
              </a:buClr>
              <a:buFont typeface="Helvetica Neue"/>
              <a:buNone/>
              <a:defRPr b="1" i="0" sz="1400" u="none" cap="none" strike="noStrike">
                <a:solidFill>
                  <a:srgbClr val="FEFDFD"/>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87" name="Shape 687"/>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 cols 4 white">
    <p:bg>
      <p:bgPr>
        <a:solidFill>
          <a:srgbClr val="FEFDFD"/>
        </a:solidFill>
      </p:bgPr>
    </p:bg>
    <p:spTree>
      <p:nvGrpSpPr>
        <p:cNvPr id="688" name="Shape 688"/>
        <p:cNvGrpSpPr/>
        <p:nvPr/>
      </p:nvGrpSpPr>
      <p:grpSpPr>
        <a:xfrm>
          <a:off x="0" y="0"/>
          <a:ext cx="0" cy="0"/>
          <a:chOff x="0" y="0"/>
          <a:chExt cx="0" cy="0"/>
        </a:xfrm>
      </p:grpSpPr>
      <p:sp>
        <p:nvSpPr>
          <p:cNvPr id="689" name="Shape 689"/>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0" name="Shape 690"/>
          <p:cNvSpPr txBox="1"/>
          <p:nvPr>
            <p:ph idx="2"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1" name="Shape 691"/>
          <p:cNvSpPr txBox="1"/>
          <p:nvPr>
            <p:ph idx="3" type="body"/>
          </p:nvPr>
        </p:nvSpPr>
        <p:spPr>
          <a:xfrm>
            <a:off x="684205" y="2536374"/>
            <a:ext cx="1764899"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2" name="Shape 692"/>
          <p:cNvSpPr txBox="1"/>
          <p:nvPr>
            <p:ph idx="4" type="body"/>
          </p:nvPr>
        </p:nvSpPr>
        <p:spPr>
          <a:xfrm>
            <a:off x="684205" y="1986144"/>
            <a:ext cx="1848300" cy="3980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3" name="Shape 693"/>
          <p:cNvSpPr txBox="1"/>
          <p:nvPr>
            <p:ph idx="5" type="body"/>
          </p:nvPr>
        </p:nvSpPr>
        <p:spPr>
          <a:xfrm>
            <a:off x="271146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4" name="Shape 694"/>
          <p:cNvSpPr txBox="1"/>
          <p:nvPr>
            <p:ph idx="6" type="body"/>
          </p:nvPr>
        </p:nvSpPr>
        <p:spPr>
          <a:xfrm>
            <a:off x="4664849"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5" name="Shape 695"/>
          <p:cNvSpPr txBox="1"/>
          <p:nvPr>
            <p:ph idx="7" type="body"/>
          </p:nvPr>
        </p:nvSpPr>
        <p:spPr>
          <a:xfrm>
            <a:off x="6595642" y="1986144"/>
            <a:ext cx="1848300" cy="3974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46B99"/>
              </a:buClr>
              <a:buFont typeface="Helvetica Neue"/>
              <a:buNone/>
              <a:defRPr b="1" i="0" sz="1200" u="none" cap="none" strike="noStrike">
                <a:solidFill>
                  <a:srgbClr val="046B99"/>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6" name="Shape 696"/>
          <p:cNvSpPr txBox="1"/>
          <p:nvPr>
            <p:ph idx="8" type="body"/>
          </p:nvPr>
        </p:nvSpPr>
        <p:spPr>
          <a:xfrm>
            <a:off x="270869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7" name="Shape 697"/>
          <p:cNvSpPr txBox="1"/>
          <p:nvPr>
            <p:ph idx="9" type="body"/>
          </p:nvPr>
        </p:nvSpPr>
        <p:spPr>
          <a:xfrm>
            <a:off x="4662977"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8" name="Shape 698"/>
          <p:cNvSpPr txBox="1"/>
          <p:nvPr>
            <p:ph idx="13" type="body"/>
          </p:nvPr>
        </p:nvSpPr>
        <p:spPr>
          <a:xfrm>
            <a:off x="6598976" y="2536374"/>
            <a:ext cx="1768500" cy="1081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699" name="Shape 699"/>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3 col">
    <p:bg>
      <p:bgPr>
        <a:solidFill>
          <a:srgbClr val="FEFDFD"/>
        </a:solidFill>
      </p:bgPr>
    </p:bg>
    <p:spTree>
      <p:nvGrpSpPr>
        <p:cNvPr id="700" name="Shape 700"/>
        <p:cNvGrpSpPr/>
        <p:nvPr/>
      </p:nvGrpSpPr>
      <p:grpSpPr>
        <a:xfrm>
          <a:off x="0" y="0"/>
          <a:ext cx="0" cy="0"/>
          <a:chOff x="0" y="0"/>
          <a:chExt cx="0" cy="0"/>
        </a:xfrm>
      </p:grpSpPr>
      <p:sp>
        <p:nvSpPr>
          <p:cNvPr id="701" name="Shape 701"/>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02" name="Shape 702"/>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03" name="Shape 703"/>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04" name="Shape 70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ark - 1 column">
    <p:bg>
      <p:bgPr>
        <a:solidFill>
          <a:srgbClr val="1C304A"/>
        </a:solidFill>
      </p:bgPr>
    </p:bg>
    <p:spTree>
      <p:nvGrpSpPr>
        <p:cNvPr id="42" name="Shape 42"/>
        <p:cNvGrpSpPr/>
        <p:nvPr/>
      </p:nvGrpSpPr>
      <p:grpSpPr>
        <a:xfrm>
          <a:off x="0" y="0"/>
          <a:ext cx="0" cy="0"/>
          <a:chOff x="0" y="0"/>
          <a:chExt cx="0" cy="0"/>
        </a:xfrm>
      </p:grpSpPr>
      <p:sp>
        <p:nvSpPr>
          <p:cNvPr id="43" name="Shape 43"/>
          <p:cNvSpPr txBox="1"/>
          <p:nvPr>
            <p:ph type="ctrTitle"/>
          </p:nvPr>
        </p:nvSpPr>
        <p:spPr>
          <a:xfrm>
            <a:off x="712850" y="289401"/>
            <a:ext cx="7386599" cy="844199"/>
          </a:xfrm>
          <a:prstGeom prst="rect">
            <a:avLst/>
          </a:prstGeom>
        </p:spPr>
        <p:txBody>
          <a:bodyPr anchorCtr="0" anchor="t" bIns="91425" lIns="91425" rIns="91425" tIns="91425"/>
          <a:lstStyle>
            <a:lvl1pPr lvl="0" rtl="0">
              <a:lnSpc>
                <a:spcPct val="100000"/>
              </a:lnSpc>
              <a:spcBef>
                <a:spcPts val="0"/>
              </a:spcBef>
              <a:buClr>
                <a:srgbClr val="00CFFF"/>
              </a:buClr>
              <a:buSzPct val="100000"/>
              <a:defRPr b="1" sz="2600">
                <a:solidFill>
                  <a:srgbClr val="00CFFF"/>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44" name="Shape 44"/>
          <p:cNvSpPr txBox="1"/>
          <p:nvPr>
            <p:ph idx="1" type="body"/>
          </p:nvPr>
        </p:nvSpPr>
        <p:spPr>
          <a:xfrm>
            <a:off x="623399" y="1654657"/>
            <a:ext cx="7891500" cy="3416400"/>
          </a:xfrm>
          <a:prstGeom prst="rect">
            <a:avLst/>
          </a:prstGeom>
        </p:spPr>
        <p:txBody>
          <a:bodyPr anchorCtr="0" anchor="t" bIns="91425" lIns="91425" rIns="91425" tIns="91425"/>
          <a:lstStyle>
            <a:lvl1pPr lvl="0" rtl="0">
              <a:spcBef>
                <a:spcPts val="0"/>
              </a:spcBef>
              <a:buClr>
                <a:srgbClr val="FFFFFF"/>
              </a:buClr>
              <a:buChar char="●"/>
              <a:defRPr>
                <a:solidFill>
                  <a:srgbClr val="FFFFFF"/>
                </a:solidFill>
              </a:defRPr>
            </a:lvl1pPr>
            <a:lvl2pPr lvl="1" rtl="0">
              <a:spcBef>
                <a:spcPts val="0"/>
              </a:spcBef>
              <a:buClr>
                <a:srgbClr val="FFFFFF"/>
              </a:buClr>
              <a:buChar char="○"/>
              <a:defRPr>
                <a:solidFill>
                  <a:srgbClr val="FFFFFF"/>
                </a:solidFill>
              </a:defRPr>
            </a:lvl2pPr>
            <a:lvl3pPr lvl="2" rtl="0">
              <a:spcBef>
                <a:spcPts val="0"/>
              </a:spcBef>
              <a:buClr>
                <a:srgbClr val="FFFFFF"/>
              </a:buClr>
              <a:buChar char="■"/>
              <a:defRPr>
                <a:solidFill>
                  <a:srgbClr val="FFFFFF"/>
                </a:solidFill>
              </a:defRPr>
            </a:lvl3pPr>
            <a:lvl4pPr lvl="3" rtl="0">
              <a:spcBef>
                <a:spcPts val="0"/>
              </a:spcBef>
              <a:buClr>
                <a:srgbClr val="FFFFFF"/>
              </a:buClr>
              <a:buChar char="●"/>
              <a:defRPr>
                <a:solidFill>
                  <a:srgbClr val="FFFFFF"/>
                </a:solidFill>
              </a:defRPr>
            </a:lvl4pPr>
            <a:lvl5pPr lvl="4" rtl="0">
              <a:spcBef>
                <a:spcPts val="0"/>
              </a:spcBef>
              <a:buClr>
                <a:srgbClr val="FFFFFF"/>
              </a:buClr>
              <a:buChar char="○"/>
              <a:defRPr>
                <a:solidFill>
                  <a:srgbClr val="FFFFFF"/>
                </a:solidFill>
              </a:defRPr>
            </a:lvl5pPr>
            <a:lvl6pPr lvl="5" rtl="0">
              <a:spcBef>
                <a:spcPts val="0"/>
              </a:spcBef>
              <a:buClr>
                <a:srgbClr val="FFFFFF"/>
              </a:buClr>
              <a:buChar char="■"/>
              <a:defRPr>
                <a:solidFill>
                  <a:srgbClr val="FFFFFF"/>
                </a:solidFill>
              </a:defRPr>
            </a:lvl6pPr>
            <a:lvl7pPr lvl="6" rtl="0">
              <a:spcBef>
                <a:spcPts val="0"/>
              </a:spcBef>
              <a:buClr>
                <a:srgbClr val="FFFFFF"/>
              </a:buClr>
              <a:buChar char="●"/>
              <a:defRPr>
                <a:solidFill>
                  <a:srgbClr val="FFFFFF"/>
                </a:solidFill>
              </a:defRPr>
            </a:lvl7pPr>
            <a:lvl8pPr lvl="7" rtl="0">
              <a:spcBef>
                <a:spcPts val="0"/>
              </a:spcBef>
              <a:buClr>
                <a:srgbClr val="FFFFFF"/>
              </a:buClr>
              <a:buChar char="○"/>
              <a:defRPr>
                <a:solidFill>
                  <a:srgbClr val="FFFFFF"/>
                </a:solidFill>
              </a:defRPr>
            </a:lvl8pPr>
            <a:lvl9pPr lvl="8" rtl="0">
              <a:spcBef>
                <a:spcPts val="0"/>
              </a:spcBef>
              <a:buClr>
                <a:srgbClr val="FFFFFF"/>
              </a:buClr>
              <a:buChar char="■"/>
              <a:defRPr>
                <a:solidFill>
                  <a:srgbClr val="FFFFFF"/>
                </a:solidFill>
              </a:defRPr>
            </a:lvl9pPr>
          </a:lstStyle>
          <a:p/>
        </p:txBody>
      </p:sp>
      <p:sp>
        <p:nvSpPr>
          <p:cNvPr id="45" name="Shape 45"/>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CFFF"/>
                </a:solidFill>
              </a:rPr>
              <a:t>‹#›</a:t>
            </a:fld>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hort text 2 col">
    <p:bg>
      <p:bgPr>
        <a:solidFill>
          <a:srgbClr val="FEFDFD"/>
        </a:solidFill>
      </p:bgPr>
    </p:bg>
    <p:spTree>
      <p:nvGrpSpPr>
        <p:cNvPr id="705" name="Shape 705"/>
        <p:cNvGrpSpPr/>
        <p:nvPr/>
      </p:nvGrpSpPr>
      <p:grpSpPr>
        <a:xfrm>
          <a:off x="0" y="0"/>
          <a:ext cx="0" cy="0"/>
          <a:chOff x="0" y="0"/>
          <a:chExt cx="0" cy="0"/>
        </a:xfrm>
      </p:grpSpPr>
      <p:sp>
        <p:nvSpPr>
          <p:cNvPr id="706" name="Shape 706"/>
          <p:cNvSpPr txBox="1"/>
          <p:nvPr>
            <p:ph idx="1" type="body"/>
          </p:nvPr>
        </p:nvSpPr>
        <p:spPr>
          <a:xfrm>
            <a:off x="692583" y="2150132"/>
            <a:ext cx="7758899" cy="2750999"/>
          </a:xfrm>
          <a:prstGeom prst="rect">
            <a:avLst/>
          </a:prstGeom>
          <a:noFill/>
          <a:ln>
            <a:noFill/>
          </a:ln>
        </p:spPr>
        <p:txBody>
          <a:bodyPr anchorCtr="0" anchor="t" bIns="34275" lIns="34275" rIns="34275" tIns="34275"/>
          <a:lstStyle>
            <a:lvl1pPr indent="-38100" lvl="0" marL="114300" marR="0" rtl="0" algn="l">
              <a:lnSpc>
                <a:spcPct val="120000"/>
              </a:lnSpc>
              <a:spcBef>
                <a:spcPts val="900"/>
              </a:spcBef>
              <a:spcAft>
                <a:spcPts val="0"/>
              </a:spcAft>
              <a:buClr>
                <a:srgbClr val="1C304A"/>
              </a:buClr>
              <a:buSzPct val="100000"/>
              <a:buFont typeface="Helvetica Neue"/>
              <a:buChar char="•"/>
              <a:defRPr b="0" i="0" sz="12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07" name="Shape 707"/>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08" name="Shape 708"/>
          <p:cNvSpPr txBox="1"/>
          <p:nvPr>
            <p:ph idx="3" type="body"/>
          </p:nvPr>
        </p:nvSpPr>
        <p:spPr>
          <a:xfrm>
            <a:off x="669721" y="945387"/>
            <a:ext cx="7450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09" name="Shape 709"/>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x2 col white">
    <p:bg>
      <p:bgPr>
        <a:solidFill>
          <a:srgbClr val="FEFDFD"/>
        </a:solidFill>
      </p:bgPr>
    </p:bg>
    <p:spTree>
      <p:nvGrpSpPr>
        <p:cNvPr id="710" name="Shape 710"/>
        <p:cNvGrpSpPr/>
        <p:nvPr/>
      </p:nvGrpSpPr>
      <p:grpSpPr>
        <a:xfrm>
          <a:off x="0" y="0"/>
          <a:ext cx="0" cy="0"/>
          <a:chOff x="0" y="0"/>
          <a:chExt cx="0" cy="0"/>
        </a:xfrm>
      </p:grpSpPr>
      <p:sp>
        <p:nvSpPr>
          <p:cNvPr id="711" name="Shape 711"/>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12" name="Shape 712"/>
          <p:cNvSpPr txBox="1"/>
          <p:nvPr>
            <p:ph idx="2" type="body"/>
          </p:nvPr>
        </p:nvSpPr>
        <p:spPr>
          <a:xfrm>
            <a:off x="688273"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13" name="Shape 713"/>
          <p:cNvSpPr txBox="1"/>
          <p:nvPr>
            <p:ph idx="3" type="body"/>
          </p:nvPr>
        </p:nvSpPr>
        <p:spPr>
          <a:xfrm>
            <a:off x="4663661" y="1200209"/>
            <a:ext cx="3770100"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14" name="Shape 714"/>
          <p:cNvSpPr txBox="1"/>
          <p:nvPr>
            <p:ph idx="4" type="body"/>
          </p:nvPr>
        </p:nvSpPr>
        <p:spPr>
          <a:xfrm>
            <a:off x="684690"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15" name="Shape 715"/>
          <p:cNvSpPr txBox="1"/>
          <p:nvPr>
            <p:ph idx="5" type="body"/>
          </p:nvPr>
        </p:nvSpPr>
        <p:spPr>
          <a:xfrm>
            <a:off x="4659808" y="1713148"/>
            <a:ext cx="3571800" cy="3003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16" name="Shape 716"/>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ng text 2 col">
    <p:bg>
      <p:bgPr>
        <a:solidFill>
          <a:srgbClr val="FEFDFD"/>
        </a:solidFill>
      </p:bgPr>
    </p:bg>
    <p:spTree>
      <p:nvGrpSpPr>
        <p:cNvPr id="717" name="Shape 717"/>
        <p:cNvGrpSpPr/>
        <p:nvPr/>
      </p:nvGrpSpPr>
      <p:grpSpPr>
        <a:xfrm>
          <a:off x="0" y="0"/>
          <a:ext cx="0" cy="0"/>
          <a:chOff x="0" y="0"/>
          <a:chExt cx="0" cy="0"/>
        </a:xfrm>
      </p:grpSpPr>
      <p:sp>
        <p:nvSpPr>
          <p:cNvPr id="718" name="Shape 718"/>
          <p:cNvSpPr txBox="1"/>
          <p:nvPr>
            <p:ph idx="1" type="body"/>
          </p:nvPr>
        </p:nvSpPr>
        <p:spPr>
          <a:xfrm>
            <a:off x="692583" y="1502020"/>
            <a:ext cx="7758899" cy="30872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1C304A"/>
              </a:buClr>
              <a:buFont typeface="Helvetica Neue"/>
              <a:buNone/>
              <a:defRPr b="0" i="0" sz="9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19" name="Shape 719"/>
          <p:cNvSpPr txBox="1"/>
          <p:nvPr>
            <p:ph idx="2" type="body"/>
          </p:nvPr>
        </p:nvSpPr>
        <p:spPr>
          <a:xfrm>
            <a:off x="671453" y="649994"/>
            <a:ext cx="6856799" cy="4952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20" name="Shape 720"/>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p:bg>
      <p:bgPr>
        <a:solidFill>
          <a:srgbClr val="FEFDFD"/>
        </a:solidFill>
      </p:bgPr>
    </p:bg>
    <p:spTree>
      <p:nvGrpSpPr>
        <p:cNvPr id="721" name="Shape 721"/>
        <p:cNvGrpSpPr/>
        <p:nvPr/>
      </p:nvGrpSpPr>
      <p:grpSpPr>
        <a:xfrm>
          <a:off x="0" y="0"/>
          <a:ext cx="0" cy="0"/>
          <a:chOff x="0" y="0"/>
          <a:chExt cx="0" cy="0"/>
        </a:xfrm>
      </p:grpSpPr>
      <p:sp>
        <p:nvSpPr>
          <p:cNvPr id="722" name="Shape 722"/>
          <p:cNvSpPr txBox="1"/>
          <p:nvPr>
            <p:ph idx="1" type="body"/>
          </p:nvPr>
        </p:nvSpPr>
        <p:spPr>
          <a:xfrm>
            <a:off x="664959" y="614869"/>
            <a:ext cx="7346099" cy="4476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14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23" name="Shape 723"/>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graphicFrame>
        <p:nvGraphicFramePr>
          <p:cNvPr id="724" name="Shape 724"/>
          <p:cNvGraphicFramePr/>
          <p:nvPr/>
        </p:nvGraphicFramePr>
        <p:xfrm>
          <a:off x="692757" y="1247097"/>
          <a:ext cx="3000000" cy="3000000"/>
        </p:xfrm>
        <a:graphic>
          <a:graphicData uri="http://schemas.openxmlformats.org/drawingml/2006/table">
            <a:tbl>
              <a:tblPr>
                <a:noFill/>
                <a:tableStyleId>{42E10B30-46E5-4211-915B-2775F19F5AFA}</a:tableStyleId>
              </a:tblPr>
              <a:tblGrid>
                <a:gridCol w="1063600"/>
                <a:gridCol w="2231975"/>
                <a:gridCol w="4324425"/>
              </a:tblGrid>
              <a:tr h="244475">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Time</a:t>
                      </a:r>
                    </a:p>
                  </a:txBody>
                  <a:tcPr marT="57150" marB="57150" marR="57150" marL="57150" anchor="ctr">
                    <a:lnL cap="flat" cmpd="sng" w="9525">
                      <a:solidFill>
                        <a:srgbClr val="000000"/>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900" u="none" cap="none" strike="noStrike">
                          <a:solidFill>
                            <a:srgbClr val="FEFDFD"/>
                          </a:solidFill>
                          <a:latin typeface="Helvetica Neue"/>
                          <a:ea typeface="Helvetica Neue"/>
                          <a:cs typeface="Helvetica Neue"/>
                          <a:sym typeface="Helvetica Neue"/>
                        </a:rPr>
                        <a:t>Activity</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c>
                  <a:txBody>
                    <a:bodyPr>
                      <a:noAutofit/>
                    </a:bodyPr>
                    <a:lstStyle/>
                    <a:p>
                      <a:pPr indent="0" lvl="0" marL="0" marR="0" rtl="0" algn="l">
                        <a:lnSpc>
                          <a:spcPct val="120000"/>
                        </a:lnSpc>
                        <a:spcBef>
                          <a:spcPts val="0"/>
                        </a:spcBef>
                        <a:spcAft>
                          <a:spcPts val="0"/>
                        </a:spcAft>
                        <a:buClr>
                          <a:srgbClr val="FEFDFD"/>
                        </a:buClr>
                        <a:buSzPct val="25000"/>
                        <a:buFont typeface="Helvetica Neue"/>
                        <a:buNone/>
                      </a:pPr>
                      <a:r>
                        <a:rPr b="1" lang="en" sz="800" u="none" cap="none" strike="noStrike">
                          <a:solidFill>
                            <a:srgbClr val="FEFDFD"/>
                          </a:solidFill>
                          <a:latin typeface="Helvetica Neue"/>
                          <a:ea typeface="Helvetica Neue"/>
                          <a:cs typeface="Helvetica Neue"/>
                          <a:sym typeface="Helvetica Neue"/>
                        </a:rPr>
                        <a:t>Objective</a:t>
                      </a:r>
                    </a:p>
                  </a:txBody>
                  <a:tcPr marT="57150" marB="57150" marR="57150" marL="57150" anchor="ctr">
                    <a:lnL cap="flat" cmpd="sng" w="9525">
                      <a:solidFill>
                        <a:srgbClr val="000000">
                          <a:alpha val="0"/>
                        </a:srgbClr>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046B99"/>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9:00–10:00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Introductions &amp; Icebreaker</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Better understand roles and objectives and discuss success and risks.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10:00–11:00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Values Discuss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Align around guiding principles to inform our visual design exploration.</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11:00–12:00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Mood Board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Gallery Walk</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Group and sort imagery into potential design directions. </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07EA8"/>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12:00–1:00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Lunch / </a:t>
                      </a:r>
                      <a:br>
                        <a:rPr b="1" lang="en" sz="900" u="none" cap="none" strike="noStrike">
                          <a:solidFill>
                            <a:srgbClr val="1C304A"/>
                          </a:solidFill>
                          <a:latin typeface="Helvetica Neue"/>
                          <a:ea typeface="Helvetica Neue"/>
                          <a:cs typeface="Helvetica Neue"/>
                          <a:sym typeface="Helvetica Neue"/>
                        </a:rPr>
                      </a:br>
                      <a:r>
                        <a:rPr b="1" lang="en" sz="900" u="none" cap="none" strike="noStrike">
                          <a:solidFill>
                            <a:srgbClr val="1C304A"/>
                          </a:solidFill>
                          <a:latin typeface="Helvetica Neue"/>
                          <a:ea typeface="Helvetica Neue"/>
                          <a:cs typeface="Helvetica Neue"/>
                          <a:sym typeface="Helvetica Neue"/>
                        </a:rPr>
                        <a:t>Review Analogous Space</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Evaluate materials produced by consultancies similar to 18F.</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07EA8"/>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1:00–3:00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Direction Exploration Sprint</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Individually explore a potential direction that embodies our principles.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427825">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3:00–4:00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Review and Discuss Progress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What’s working and not? What should we move forward?</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solidFill>
                      <a:prstDash val="solid"/>
                      <a:round/>
                      <a:headEnd len="med" w="med" type="none"/>
                      <a:tailEnd len="med" w="med" type="none"/>
                    </a:lnB>
                    <a:solidFill>
                      <a:srgbClr val="FEFDFD"/>
                    </a:solidFill>
                  </a:tcPr>
                </a:tc>
              </a:tr>
              <a:tr h="394150">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4:00–5:00</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b="1" lang="en" sz="900" u="none" cap="none" strike="noStrike">
                          <a:solidFill>
                            <a:srgbClr val="1C304A"/>
                          </a:solidFill>
                          <a:latin typeface="Helvetica Neue"/>
                          <a:ea typeface="Helvetica Neue"/>
                          <a:cs typeface="Helvetica Neue"/>
                          <a:sym typeface="Helvetica Neue"/>
                        </a:rPr>
                        <a:t>Next Steps</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c>
                  <a:txBody>
                    <a:bodyPr>
                      <a:noAutofit/>
                    </a:bodyPr>
                    <a:lstStyle/>
                    <a:p>
                      <a:pPr indent="0" lvl="0" marL="0" marR="0" rtl="0" algn="l">
                        <a:lnSpc>
                          <a:spcPct val="120000"/>
                        </a:lnSpc>
                        <a:spcBef>
                          <a:spcPts val="0"/>
                        </a:spcBef>
                        <a:spcAft>
                          <a:spcPts val="0"/>
                        </a:spcAft>
                        <a:buClr>
                          <a:srgbClr val="1C304A"/>
                        </a:buClr>
                        <a:buSzPct val="25000"/>
                        <a:buFont typeface="Helvetica Neue"/>
                        <a:buNone/>
                      </a:pPr>
                      <a:r>
                        <a:rPr lang="en" sz="900" u="none" cap="none" strike="noStrike">
                          <a:solidFill>
                            <a:srgbClr val="1C304A"/>
                          </a:solidFill>
                          <a:latin typeface="Helvetica Neue"/>
                          <a:ea typeface="Helvetica Neue"/>
                          <a:cs typeface="Helvetica Neue"/>
                          <a:sym typeface="Helvetica Neue"/>
                        </a:rPr>
                        <a:t>Divide and conquer. Plan for day 2.</a:t>
                      </a:r>
                    </a:p>
                  </a:txBody>
                  <a:tcPr marT="57150" marB="57150" marR="57150" marL="57150">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046B99"/>
                      </a:solidFill>
                      <a:prstDash val="solid"/>
                      <a:round/>
                      <a:headEnd len="med" w="med" type="none"/>
                      <a:tailEnd len="med" w="med" type="none"/>
                    </a:lnT>
                    <a:lnB cap="flat" cmpd="sng" w="12700">
                      <a:solidFill>
                        <a:srgbClr val="046B99">
                          <a:alpha val="0"/>
                        </a:srgbClr>
                      </a:solidFill>
                      <a:prstDash val="solid"/>
                      <a:round/>
                      <a:headEnd len="med" w="med" type="none"/>
                      <a:tailEnd len="med" w="med" type="none"/>
                    </a:lnB>
                    <a:solidFill>
                      <a:srgbClr val="FEFDFD"/>
                    </a:solidFill>
                  </a:tcPr>
                </a:tc>
              </a:tr>
            </a:tbl>
          </a:graphicData>
        </a:graphic>
      </p:graphicFrame>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 Image 1/2">
    <p:bg>
      <p:bgPr>
        <a:solidFill>
          <a:srgbClr val="1C304A"/>
        </a:solidFill>
      </p:bgPr>
    </p:bg>
    <p:spTree>
      <p:nvGrpSpPr>
        <p:cNvPr id="725" name="Shape 725"/>
        <p:cNvGrpSpPr/>
        <p:nvPr/>
      </p:nvGrpSpPr>
      <p:grpSpPr>
        <a:xfrm>
          <a:off x="0" y="0"/>
          <a:ext cx="0" cy="0"/>
          <a:chOff x="0" y="0"/>
          <a:chExt cx="0" cy="0"/>
        </a:xfrm>
      </p:grpSpPr>
      <p:sp>
        <p:nvSpPr>
          <p:cNvPr id="726" name="Shape 726"/>
          <p:cNvSpPr/>
          <p:nvPr>
            <p:ph idx="2" type="pic"/>
          </p:nvPr>
        </p:nvSpPr>
        <p:spPr>
          <a:xfrm flipH="1">
            <a:off x="4576825" y="-26882"/>
            <a:ext cx="4573500" cy="51971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27" name="Shape 727"/>
          <p:cNvSpPr txBox="1"/>
          <p:nvPr>
            <p:ph idx="1" type="body"/>
          </p:nvPr>
        </p:nvSpPr>
        <p:spPr>
          <a:xfrm>
            <a:off x="664959" y="614869"/>
            <a:ext cx="3013200"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28" name="Shape 728"/>
          <p:cNvSpPr txBox="1"/>
          <p:nvPr>
            <p:ph idx="3" type="body"/>
          </p:nvPr>
        </p:nvSpPr>
        <p:spPr>
          <a:xfrm>
            <a:off x="669721" y="945387"/>
            <a:ext cx="30038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29" name="Shape 729"/>
          <p:cNvSpPr txBox="1"/>
          <p:nvPr>
            <p:ph idx="4" type="body"/>
          </p:nvPr>
        </p:nvSpPr>
        <p:spPr>
          <a:xfrm>
            <a:off x="686182" y="4349319"/>
            <a:ext cx="2988899"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30" name="Shape 730"/>
          <p:cNvSpPr txBox="1"/>
          <p:nvPr>
            <p:ph idx="5" type="body"/>
          </p:nvPr>
        </p:nvSpPr>
        <p:spPr>
          <a:xfrm>
            <a:off x="677116" y="1850822"/>
            <a:ext cx="2988899" cy="218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31" name="Shape 731"/>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Photo">
    <p:bg>
      <p:bgPr>
        <a:solidFill>
          <a:srgbClr val="FEFDFD"/>
        </a:solidFill>
      </p:bgPr>
    </p:bg>
    <p:spTree>
      <p:nvGrpSpPr>
        <p:cNvPr id="732" name="Shape 732"/>
        <p:cNvGrpSpPr/>
        <p:nvPr/>
      </p:nvGrpSpPr>
      <p:grpSpPr>
        <a:xfrm>
          <a:off x="0" y="0"/>
          <a:ext cx="0" cy="0"/>
          <a:chOff x="0" y="0"/>
          <a:chExt cx="0" cy="0"/>
        </a:xfrm>
      </p:grpSpPr>
      <p:sp>
        <p:nvSpPr>
          <p:cNvPr id="733" name="Shape 733"/>
          <p:cNvSpPr/>
          <p:nvPr>
            <p:ph idx="2" type="pic"/>
          </p:nvPr>
        </p:nvSpPr>
        <p:spPr>
          <a:xfrm>
            <a:off x="-9165" y="-7586"/>
            <a:ext cx="9162300" cy="51587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34" name="Shape 734"/>
          <p:cNvSpPr/>
          <p:nvPr/>
        </p:nvSpPr>
        <p:spPr>
          <a:xfrm>
            <a:off x="4954209" y="3730636"/>
            <a:ext cx="2799900" cy="576300"/>
          </a:xfrm>
          <a:prstGeom prst="rect">
            <a:avLst/>
          </a:prstGeom>
          <a:noFill/>
          <a:ln>
            <a:noFill/>
          </a:ln>
        </p:spPr>
        <p:txBody>
          <a:bodyPr anchorCtr="0" anchor="t" bIns="0" lIns="0" rIns="0" tIns="0">
            <a:noAutofit/>
          </a:bodyPr>
          <a:lstStyle/>
          <a:p>
            <a:pPr indent="0" lvl="0" marL="0" marR="0" rtl="0" algn="l">
              <a:lnSpc>
                <a:spcPct val="80000"/>
              </a:lnSpc>
              <a:spcBef>
                <a:spcPts val="0"/>
              </a:spcBef>
              <a:spcAft>
                <a:spcPts val="0"/>
              </a:spcAft>
              <a:buClr>
                <a:srgbClr val="1C304A"/>
              </a:buClr>
              <a:buSzPct val="25000"/>
              <a:buFont typeface="Helvetica Neue"/>
              <a:buNone/>
            </a:pPr>
            <a:r>
              <a:rPr b="1" i="0" lang="en" sz="3800" u="none" cap="none" strike="noStrike">
                <a:solidFill>
                  <a:srgbClr val="1C304A"/>
                </a:solidFill>
                <a:latin typeface="Helvetica Neue"/>
                <a:ea typeface="Helvetica Neue"/>
                <a:cs typeface="Helvetica Neue"/>
                <a:sym typeface="Helvetica Neue"/>
              </a:rPr>
              <a:t>We are 18F!</a:t>
            </a:r>
          </a:p>
        </p:txBody>
      </p:sp>
      <p:sp>
        <p:nvSpPr>
          <p:cNvPr id="735" name="Shape 735"/>
          <p:cNvSpPr txBox="1"/>
          <p:nvPr>
            <p:ph idx="1" type="body"/>
          </p:nvPr>
        </p:nvSpPr>
        <p:spPr>
          <a:xfrm>
            <a:off x="4661551" y="3432968"/>
            <a:ext cx="3794100" cy="1029300"/>
          </a:xfrm>
          <a:prstGeom prst="rect">
            <a:avLst/>
          </a:prstGeom>
          <a:solidFill>
            <a:srgbClr val="00CFFF"/>
          </a:solid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36" name="Shape 736"/>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Text">
    <p:bg>
      <p:bgPr>
        <a:solidFill>
          <a:srgbClr val="1C304A"/>
        </a:solidFill>
      </p:bgPr>
    </p:bg>
    <p:spTree>
      <p:nvGrpSpPr>
        <p:cNvPr id="737" name="Shape 737"/>
        <p:cNvGrpSpPr/>
        <p:nvPr/>
      </p:nvGrpSpPr>
      <p:grpSpPr>
        <a:xfrm>
          <a:off x="0" y="0"/>
          <a:ext cx="0" cy="0"/>
          <a:chOff x="0" y="0"/>
          <a:chExt cx="0" cy="0"/>
        </a:xfrm>
      </p:grpSpPr>
      <p:sp>
        <p:nvSpPr>
          <p:cNvPr id="738" name="Shape 738"/>
          <p:cNvSpPr txBox="1"/>
          <p:nvPr>
            <p:ph idx="1" type="body"/>
          </p:nvPr>
        </p:nvSpPr>
        <p:spPr>
          <a:xfrm>
            <a:off x="657225" y="1200150"/>
            <a:ext cx="7273799" cy="1679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00CFFF"/>
              </a:buClr>
              <a:buFont typeface="Helvetica Neue"/>
              <a:buNone/>
              <a:defRPr b="1" i="0" sz="7500" u="none" cap="none" strike="noStrike">
                <a:solidFill>
                  <a:srgbClr val="00CFFF"/>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39" name="Shape 739"/>
          <p:cNvSpPr txBox="1"/>
          <p:nvPr>
            <p:ph idx="2" type="body"/>
          </p:nvPr>
        </p:nvSpPr>
        <p:spPr>
          <a:xfrm>
            <a:off x="668741" y="3999997"/>
            <a:ext cx="3238499" cy="51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740" name="Shape 740"/>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741" name="Shape 741"/>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rtners">
    <p:bg>
      <p:bgPr>
        <a:solidFill>
          <a:srgbClr val="FEFDFD"/>
        </a:solidFill>
      </p:bgPr>
    </p:bg>
    <p:spTree>
      <p:nvGrpSpPr>
        <p:cNvPr id="742" name="Shape 742"/>
        <p:cNvGrpSpPr/>
        <p:nvPr/>
      </p:nvGrpSpPr>
      <p:grpSpPr>
        <a:xfrm>
          <a:off x="0" y="0"/>
          <a:ext cx="0" cy="0"/>
          <a:chOff x="0" y="0"/>
          <a:chExt cx="0" cy="0"/>
        </a:xfrm>
      </p:grpSpPr>
      <p:sp>
        <p:nvSpPr>
          <p:cNvPr id="743" name="Shape 743"/>
          <p:cNvSpPr txBox="1"/>
          <p:nvPr>
            <p:ph idx="1" type="body"/>
          </p:nvPr>
        </p:nvSpPr>
        <p:spPr>
          <a:xfrm>
            <a:off x="671453" y="644831"/>
            <a:ext cx="6856799" cy="381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44" name="Shape 744"/>
          <p:cNvSpPr/>
          <p:nvPr>
            <p:ph idx="2" type="pic"/>
          </p:nvPr>
        </p:nvSpPr>
        <p:spPr>
          <a:xfrm>
            <a:off x="4806048" y="1648674"/>
            <a:ext cx="2156999" cy="21569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745" name="Shape 745"/>
          <p:cNvPicPr preferRelativeResize="0"/>
          <p:nvPr/>
        </p:nvPicPr>
        <p:blipFill rotWithShape="1">
          <a:blip r:embed="rId2">
            <a:alphaModFix/>
          </a:blip>
          <a:srcRect b="0" l="0" r="0" t="0"/>
          <a:stretch/>
        </p:blipFill>
        <p:spPr>
          <a:xfrm>
            <a:off x="2080404" y="1747032"/>
            <a:ext cx="1960200" cy="1960200"/>
          </a:xfrm>
          <a:prstGeom prst="rect">
            <a:avLst/>
          </a:prstGeom>
          <a:noFill/>
          <a:ln>
            <a:noFill/>
          </a:ln>
        </p:spPr>
      </p:pic>
      <p:sp>
        <p:nvSpPr>
          <p:cNvPr id="746" name="Shape 746"/>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Logo">
    <p:spTree>
      <p:nvGrpSpPr>
        <p:cNvPr id="747" name="Shape 747"/>
        <p:cNvGrpSpPr/>
        <p:nvPr/>
      </p:nvGrpSpPr>
      <p:grpSpPr>
        <a:xfrm>
          <a:off x="0" y="0"/>
          <a:ext cx="0" cy="0"/>
          <a:chOff x="0" y="0"/>
          <a:chExt cx="0" cy="0"/>
        </a:xfrm>
      </p:grpSpPr>
      <p:pic>
        <p:nvPicPr>
          <p:cNvPr id="748" name="Shape 748"/>
          <p:cNvPicPr preferRelativeResize="0"/>
          <p:nvPr/>
        </p:nvPicPr>
        <p:blipFill rotWithShape="1">
          <a:blip r:embed="rId2">
            <a:alphaModFix/>
          </a:blip>
          <a:srcRect b="0" l="0" r="0" t="0"/>
          <a:stretch/>
        </p:blipFill>
        <p:spPr>
          <a:xfrm>
            <a:off x="4111515" y="2082690"/>
            <a:ext cx="921000" cy="921000"/>
          </a:xfrm>
          <a:prstGeom prst="rect">
            <a:avLst/>
          </a:prstGeom>
          <a:noFill/>
          <a:ln>
            <a:noFill/>
          </a:ln>
        </p:spPr>
      </p:pic>
      <p:sp>
        <p:nvSpPr>
          <p:cNvPr id="749" name="Shape 749"/>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bg>
      <p:bgPr>
        <a:solidFill>
          <a:srgbClr val="FEFDFD"/>
        </a:solidFill>
      </p:bgPr>
    </p:bg>
    <p:spTree>
      <p:nvGrpSpPr>
        <p:cNvPr id="750" name="Shape 750"/>
        <p:cNvGrpSpPr/>
        <p:nvPr/>
      </p:nvGrpSpPr>
      <p:grpSpPr>
        <a:xfrm>
          <a:off x="0" y="0"/>
          <a:ext cx="0" cy="0"/>
          <a:chOff x="0" y="0"/>
          <a:chExt cx="0" cy="0"/>
        </a:xfrm>
      </p:grpSpPr>
      <p:sp>
        <p:nvSpPr>
          <p:cNvPr id="751" name="Shape 751"/>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ark - 2 column">
    <p:bg>
      <p:bgPr>
        <a:solidFill>
          <a:srgbClr val="1C304A"/>
        </a:solidFill>
      </p:bgPr>
    </p:bg>
    <p:spTree>
      <p:nvGrpSpPr>
        <p:cNvPr id="46" name="Shape 46"/>
        <p:cNvGrpSpPr/>
        <p:nvPr/>
      </p:nvGrpSpPr>
      <p:grpSpPr>
        <a:xfrm>
          <a:off x="0" y="0"/>
          <a:ext cx="0" cy="0"/>
          <a:chOff x="0" y="0"/>
          <a:chExt cx="0" cy="0"/>
        </a:xfrm>
      </p:grpSpPr>
      <p:sp>
        <p:nvSpPr>
          <p:cNvPr id="47" name="Shape 47"/>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600">
                <a:solidFill>
                  <a:srgbClr val="00CFFF"/>
                </a:solidFill>
              </a:rPr>
              <a:t>‹#›</a:t>
            </a:fld>
          </a:p>
        </p:txBody>
      </p:sp>
      <p:sp>
        <p:nvSpPr>
          <p:cNvPr id="48" name="Shape 48"/>
          <p:cNvSpPr txBox="1"/>
          <p:nvPr>
            <p:ph type="ctrTitle"/>
          </p:nvPr>
        </p:nvSpPr>
        <p:spPr>
          <a:xfrm>
            <a:off x="718661" y="614726"/>
            <a:ext cx="7386599" cy="844199"/>
          </a:xfrm>
          <a:prstGeom prst="rect">
            <a:avLst/>
          </a:prstGeom>
        </p:spPr>
        <p:txBody>
          <a:bodyPr anchorCtr="0" anchor="t" bIns="91425" lIns="91425" rIns="91425" tIns="91425"/>
          <a:lstStyle>
            <a:lvl1pPr lvl="0" rtl="0">
              <a:lnSpc>
                <a:spcPct val="100000"/>
              </a:lnSpc>
              <a:spcBef>
                <a:spcPts val="0"/>
              </a:spcBef>
              <a:buClr>
                <a:srgbClr val="00CFFF"/>
              </a:buClr>
              <a:buSzPct val="100000"/>
              <a:defRPr b="1" sz="2600">
                <a:solidFill>
                  <a:srgbClr val="00CFFF"/>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49" name="Shape 49"/>
          <p:cNvSpPr txBox="1"/>
          <p:nvPr>
            <p:ph idx="1" type="body"/>
          </p:nvPr>
        </p:nvSpPr>
        <p:spPr>
          <a:xfrm>
            <a:off x="697434" y="1714063"/>
            <a:ext cx="3617699" cy="2637599"/>
          </a:xfrm>
          <a:prstGeom prst="rect">
            <a:avLst/>
          </a:prstGeom>
        </p:spPr>
        <p:txBody>
          <a:bodyPr anchorCtr="0" anchor="t" bIns="91425" lIns="91425" rIns="91425" tIns="91425"/>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p:txBody>
      </p:sp>
      <p:sp>
        <p:nvSpPr>
          <p:cNvPr id="50" name="Shape 50"/>
          <p:cNvSpPr txBox="1"/>
          <p:nvPr>
            <p:ph idx="2" type="body"/>
          </p:nvPr>
        </p:nvSpPr>
        <p:spPr>
          <a:xfrm>
            <a:off x="4675869" y="1737313"/>
            <a:ext cx="3617699" cy="2637599"/>
          </a:xfrm>
          <a:prstGeom prst="rect">
            <a:avLst/>
          </a:prstGeom>
        </p:spPr>
        <p:txBody>
          <a:bodyPr anchorCtr="0" anchor="t" bIns="91425" lIns="91425" rIns="91425" tIns="91425"/>
          <a:lstStyle>
            <a:lvl1pPr lvl="0" rtl="0">
              <a:spcBef>
                <a:spcPts val="0"/>
              </a:spcBef>
              <a:spcAft>
                <a:spcPts val="1000"/>
              </a:spcAft>
              <a:buClr>
                <a:srgbClr val="FFFFFF"/>
              </a:buClr>
              <a:buSzPct val="100000"/>
              <a:defRPr sz="1200">
                <a:solidFill>
                  <a:srgbClr val="FFFFFF"/>
                </a:solidFill>
              </a:defRPr>
            </a:lvl1pPr>
            <a:lvl2pPr lvl="1" rtl="0">
              <a:spcBef>
                <a:spcPts val="0"/>
              </a:spcBef>
              <a:spcAft>
                <a:spcPts val="1000"/>
              </a:spcAft>
              <a:buClr>
                <a:srgbClr val="FFFFFF"/>
              </a:buClr>
              <a:buSzPct val="100000"/>
              <a:defRPr sz="1200">
                <a:solidFill>
                  <a:srgbClr val="FFFFFF"/>
                </a:solidFill>
              </a:defRPr>
            </a:lvl2pPr>
            <a:lvl3pPr lvl="2" rtl="0">
              <a:spcBef>
                <a:spcPts val="0"/>
              </a:spcBef>
              <a:spcAft>
                <a:spcPts val="1000"/>
              </a:spcAft>
              <a:buClr>
                <a:srgbClr val="FFFFFF"/>
              </a:buClr>
              <a:buSzPct val="100000"/>
              <a:defRPr sz="1200">
                <a:solidFill>
                  <a:srgbClr val="FFFFFF"/>
                </a:solidFill>
              </a:defRPr>
            </a:lvl3pPr>
            <a:lvl4pPr lvl="3" rtl="0">
              <a:spcBef>
                <a:spcPts val="0"/>
              </a:spcBef>
              <a:spcAft>
                <a:spcPts val="1000"/>
              </a:spcAft>
              <a:buClr>
                <a:srgbClr val="FFFFFF"/>
              </a:buClr>
              <a:buSzPct val="100000"/>
              <a:defRPr sz="1200">
                <a:solidFill>
                  <a:srgbClr val="FFFFFF"/>
                </a:solidFill>
              </a:defRPr>
            </a:lvl4pPr>
            <a:lvl5pPr lvl="4" rtl="0">
              <a:spcBef>
                <a:spcPts val="0"/>
              </a:spcBef>
              <a:spcAft>
                <a:spcPts val="1000"/>
              </a:spcAft>
              <a:buClr>
                <a:srgbClr val="FFFFFF"/>
              </a:buClr>
              <a:buSzPct val="100000"/>
              <a:defRPr sz="1200">
                <a:solidFill>
                  <a:srgbClr val="FFFFFF"/>
                </a:solidFill>
              </a:defRPr>
            </a:lvl5pPr>
            <a:lvl6pPr lvl="5" rtl="0">
              <a:spcBef>
                <a:spcPts val="0"/>
              </a:spcBef>
              <a:spcAft>
                <a:spcPts val="1000"/>
              </a:spcAft>
              <a:buClr>
                <a:srgbClr val="FFFFFF"/>
              </a:buClr>
              <a:buSzPct val="100000"/>
              <a:defRPr sz="1200">
                <a:solidFill>
                  <a:srgbClr val="FFFFFF"/>
                </a:solidFill>
              </a:defRPr>
            </a:lvl6pPr>
            <a:lvl7pPr lvl="6" rtl="0">
              <a:spcBef>
                <a:spcPts val="0"/>
              </a:spcBef>
              <a:spcAft>
                <a:spcPts val="1000"/>
              </a:spcAft>
              <a:buClr>
                <a:srgbClr val="FFFFFF"/>
              </a:buClr>
              <a:buSzPct val="100000"/>
              <a:defRPr sz="1200">
                <a:solidFill>
                  <a:srgbClr val="FFFFFF"/>
                </a:solidFill>
              </a:defRPr>
            </a:lvl7pPr>
            <a:lvl8pPr lvl="7" rtl="0">
              <a:spcBef>
                <a:spcPts val="0"/>
              </a:spcBef>
              <a:spcAft>
                <a:spcPts val="1000"/>
              </a:spcAft>
              <a:buClr>
                <a:srgbClr val="FFFFFF"/>
              </a:buClr>
              <a:buSzPct val="100000"/>
              <a:defRPr sz="1200">
                <a:solidFill>
                  <a:srgbClr val="FFFFFF"/>
                </a:solidFill>
              </a:defRPr>
            </a:lvl8pPr>
            <a:lvl9pPr lvl="8" rtl="0">
              <a:spcBef>
                <a:spcPts val="0"/>
              </a:spcBef>
              <a:spcAft>
                <a:spcPts val="1000"/>
              </a:spcAft>
              <a:buClr>
                <a:srgbClr val="FFFFFF"/>
              </a:buClr>
              <a:buSzPct val="100000"/>
              <a:defRPr sz="1200">
                <a:solidFill>
                  <a:srgbClr val="FFFFFF"/>
                </a:solidFill>
              </a:defRPr>
            </a:lvl9pPr>
          </a:lstStyle>
          <a:p/>
        </p:txBody>
      </p:sp>
      <p:sp>
        <p:nvSpPr>
          <p:cNvPr id="51" name="Shape 51"/>
          <p:cNvSpPr txBox="1"/>
          <p:nvPr>
            <p:ph idx="3" type="subTitle"/>
          </p:nvPr>
        </p:nvSpPr>
        <p:spPr>
          <a:xfrm>
            <a:off x="718647" y="292250"/>
            <a:ext cx="5017500" cy="667499"/>
          </a:xfrm>
          <a:prstGeom prst="rect">
            <a:avLst/>
          </a:prstGeom>
        </p:spPr>
        <p:txBody>
          <a:bodyPr anchorCtr="0" anchor="ctr" bIns="91425" lIns="91425" rIns="91425" tIns="91425"/>
          <a:lstStyle>
            <a:lvl1pPr lvl="0" rtl="0">
              <a:spcBef>
                <a:spcPts val="0"/>
              </a:spcBef>
              <a:buNone/>
              <a:defRPr b="1" sz="12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1">
    <p:spTree>
      <p:nvGrpSpPr>
        <p:cNvPr id="752" name="Shape 752"/>
        <p:cNvGrpSpPr/>
        <p:nvPr/>
      </p:nvGrpSpPr>
      <p:grpSpPr>
        <a:xfrm>
          <a:off x="0" y="0"/>
          <a:ext cx="0" cy="0"/>
          <a:chOff x="0" y="0"/>
          <a:chExt cx="0" cy="0"/>
        </a:xfrm>
      </p:grpSpPr>
      <p:sp>
        <p:nvSpPr>
          <p:cNvPr id="753" name="Shape 753"/>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754" name="Shape 754"/>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755" name="Shape 755"/>
          <p:cNvSpPr txBox="1"/>
          <p:nvPr>
            <p:ph type="ctrTitle"/>
          </p:nvPr>
        </p:nvSpPr>
        <p:spPr>
          <a:xfrm>
            <a:off x="390525" y="1819275"/>
            <a:ext cx="8222100" cy="933599"/>
          </a:xfrm>
          <a:prstGeom prst="rect">
            <a:avLst/>
          </a:prstGeom>
        </p:spPr>
        <p:txBody>
          <a:bodyPr anchorCtr="0" anchor="b" bIns="34275" lIns="34275" rIns="34275" tIns="3427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756" name="Shape 756"/>
          <p:cNvSpPr txBox="1"/>
          <p:nvPr>
            <p:ph idx="1" type="subTitle"/>
          </p:nvPr>
        </p:nvSpPr>
        <p:spPr>
          <a:xfrm>
            <a:off x="390525" y="2789130"/>
            <a:ext cx="8222100" cy="432899"/>
          </a:xfrm>
          <a:prstGeom prst="rect">
            <a:avLst/>
          </a:prstGeom>
        </p:spPr>
        <p:txBody>
          <a:bodyPr anchorCtr="0" anchor="t" bIns="34275" lIns="34275" rIns="34275" tIns="34275"/>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p:txBody>
      </p:sp>
      <p:sp>
        <p:nvSpPr>
          <p:cNvPr id="757" name="Shape 757"/>
          <p:cNvSpPr txBox="1"/>
          <p:nvPr>
            <p:ph idx="12" type="sldNum"/>
          </p:nvPr>
        </p:nvSpPr>
        <p:spPr>
          <a:xfrm>
            <a:off x="8523541" y="4695623"/>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Bullets 2 1 1 1">
    <p:bg>
      <p:bgPr>
        <a:solidFill>
          <a:srgbClr val="FFFFFF"/>
        </a:solidFill>
      </p:bgPr>
    </p:bg>
    <p:spTree>
      <p:nvGrpSpPr>
        <p:cNvPr id="758" name="Shape 758"/>
        <p:cNvGrpSpPr/>
        <p:nvPr/>
      </p:nvGrpSpPr>
      <p:grpSpPr>
        <a:xfrm>
          <a:off x="0" y="0"/>
          <a:ext cx="0" cy="0"/>
          <a:chOff x="0" y="0"/>
          <a:chExt cx="0" cy="0"/>
        </a:xfrm>
      </p:grpSpPr>
      <p:sp>
        <p:nvSpPr>
          <p:cNvPr id="759" name="Shape 759"/>
          <p:cNvSpPr txBox="1"/>
          <p:nvPr>
            <p:ph idx="12" type="sldNum"/>
          </p:nvPr>
        </p:nvSpPr>
        <p:spPr>
          <a:xfrm>
            <a:off x="8472450" y="4765388"/>
            <a:ext cx="548699" cy="2619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sz="600">
                <a:solidFill>
                  <a:srgbClr val="000000"/>
                </a:solidFill>
              </a:rPr>
              <a:t>‹#›</a:t>
            </a:fld>
          </a:p>
        </p:txBody>
      </p:sp>
      <p:sp>
        <p:nvSpPr>
          <p:cNvPr id="760" name="Shape 760"/>
          <p:cNvSpPr txBox="1"/>
          <p:nvPr>
            <p:ph type="ctrTitle"/>
          </p:nvPr>
        </p:nvSpPr>
        <p:spPr>
          <a:xfrm>
            <a:off x="718661" y="614726"/>
            <a:ext cx="7386599" cy="844199"/>
          </a:xfrm>
          <a:prstGeom prst="rect">
            <a:avLst/>
          </a:prstGeom>
        </p:spPr>
        <p:txBody>
          <a:bodyPr anchorCtr="0" anchor="t" bIns="34275" lIns="34275" rIns="34275" tIns="34275"/>
          <a:lstStyle>
            <a:lvl1pPr lvl="0" rtl="0">
              <a:lnSpc>
                <a:spcPct val="100000"/>
              </a:lnSpc>
              <a:spcBef>
                <a:spcPts val="0"/>
              </a:spcBef>
              <a:buClr>
                <a:srgbClr val="046B99"/>
              </a:buClr>
              <a:buSzPct val="100000"/>
              <a:defRPr b="1" sz="2600">
                <a:solidFill>
                  <a:srgbClr val="046B99"/>
                </a:solidFill>
              </a:defRPr>
            </a:lvl1pPr>
            <a:lvl2pPr lvl="1" rtl="0" algn="ctr">
              <a:spcBef>
                <a:spcPts val="0"/>
              </a:spcBef>
              <a:buClr>
                <a:srgbClr val="1C304A"/>
              </a:buClr>
              <a:defRPr>
                <a:solidFill>
                  <a:srgbClr val="1C304A"/>
                </a:solidFill>
              </a:defRPr>
            </a:lvl2pPr>
            <a:lvl3pPr lvl="2" rtl="0" algn="ctr">
              <a:spcBef>
                <a:spcPts val="0"/>
              </a:spcBef>
              <a:buClr>
                <a:srgbClr val="1C304A"/>
              </a:buClr>
              <a:defRPr>
                <a:solidFill>
                  <a:srgbClr val="1C304A"/>
                </a:solidFill>
              </a:defRPr>
            </a:lvl3pPr>
            <a:lvl4pPr lvl="3" rtl="0" algn="ctr">
              <a:spcBef>
                <a:spcPts val="0"/>
              </a:spcBef>
              <a:buClr>
                <a:srgbClr val="1C304A"/>
              </a:buClr>
              <a:defRPr>
                <a:solidFill>
                  <a:srgbClr val="1C304A"/>
                </a:solidFill>
              </a:defRPr>
            </a:lvl4pPr>
            <a:lvl5pPr lvl="4" rtl="0" algn="ctr">
              <a:spcBef>
                <a:spcPts val="0"/>
              </a:spcBef>
              <a:buClr>
                <a:srgbClr val="1C304A"/>
              </a:buClr>
              <a:defRPr>
                <a:solidFill>
                  <a:srgbClr val="1C304A"/>
                </a:solidFill>
              </a:defRPr>
            </a:lvl5pPr>
            <a:lvl6pPr lvl="5" rtl="0" algn="ctr">
              <a:spcBef>
                <a:spcPts val="0"/>
              </a:spcBef>
              <a:buClr>
                <a:srgbClr val="1C304A"/>
              </a:buClr>
              <a:defRPr>
                <a:solidFill>
                  <a:srgbClr val="1C304A"/>
                </a:solidFill>
              </a:defRPr>
            </a:lvl6pPr>
            <a:lvl7pPr lvl="6" rtl="0" algn="ctr">
              <a:spcBef>
                <a:spcPts val="0"/>
              </a:spcBef>
              <a:buClr>
                <a:srgbClr val="1C304A"/>
              </a:buClr>
              <a:defRPr>
                <a:solidFill>
                  <a:srgbClr val="1C304A"/>
                </a:solidFill>
              </a:defRPr>
            </a:lvl7pPr>
            <a:lvl8pPr lvl="7" rtl="0" algn="ctr">
              <a:spcBef>
                <a:spcPts val="0"/>
              </a:spcBef>
              <a:buClr>
                <a:srgbClr val="1C304A"/>
              </a:buClr>
              <a:defRPr>
                <a:solidFill>
                  <a:srgbClr val="1C304A"/>
                </a:solidFill>
              </a:defRPr>
            </a:lvl8pPr>
            <a:lvl9pPr lvl="8" rtl="0" algn="ctr">
              <a:spcBef>
                <a:spcPts val="0"/>
              </a:spcBef>
              <a:buClr>
                <a:srgbClr val="1C304A"/>
              </a:buClr>
              <a:defRPr>
                <a:solidFill>
                  <a:srgbClr val="1C304A"/>
                </a:solidFill>
              </a:defRPr>
            </a:lvl9pPr>
          </a:lstStyle>
          <a:p/>
        </p:txBody>
      </p:sp>
      <p:sp>
        <p:nvSpPr>
          <p:cNvPr id="761" name="Shape 761"/>
          <p:cNvSpPr txBox="1"/>
          <p:nvPr>
            <p:ph idx="1" type="subTitle"/>
          </p:nvPr>
        </p:nvSpPr>
        <p:spPr>
          <a:xfrm>
            <a:off x="718647" y="292250"/>
            <a:ext cx="5017500" cy="667499"/>
          </a:xfrm>
          <a:prstGeom prst="rect">
            <a:avLst/>
          </a:prstGeom>
        </p:spPr>
        <p:txBody>
          <a:bodyPr anchorCtr="0" anchor="ctr" bIns="34275" lIns="34275" rIns="34275" tIns="34275"/>
          <a:lstStyle>
            <a:lvl1pPr lvl="0" rtl="0">
              <a:spcBef>
                <a:spcPts val="0"/>
              </a:spcBef>
              <a:buNone/>
              <a:defRPr b="1" sz="1200">
                <a:solidFill>
                  <a:srgbClr val="1C304A"/>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762" name="Shape 762"/>
          <p:cNvSpPr txBox="1"/>
          <p:nvPr>
            <p:ph idx="2" type="body"/>
          </p:nvPr>
        </p:nvSpPr>
        <p:spPr>
          <a:xfrm>
            <a:off x="8735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763" name="Shape 763"/>
          <p:cNvSpPr txBox="1"/>
          <p:nvPr>
            <p:ph idx="3" type="body"/>
          </p:nvPr>
        </p:nvSpPr>
        <p:spPr>
          <a:xfrm>
            <a:off x="24037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764" name="Shape 764"/>
          <p:cNvSpPr txBox="1"/>
          <p:nvPr>
            <p:ph idx="4" type="body"/>
          </p:nvPr>
        </p:nvSpPr>
        <p:spPr>
          <a:xfrm>
            <a:off x="3933913" y="3007750"/>
            <a:ext cx="1278899"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
        <p:nvSpPr>
          <p:cNvPr id="765" name="Shape 765"/>
          <p:cNvSpPr txBox="1"/>
          <p:nvPr>
            <p:ph idx="5" type="body"/>
          </p:nvPr>
        </p:nvSpPr>
        <p:spPr>
          <a:xfrm>
            <a:off x="5464138" y="3007750"/>
            <a:ext cx="2768700" cy="821099"/>
          </a:xfrm>
          <a:prstGeom prst="rect">
            <a:avLst/>
          </a:prstGeom>
        </p:spPr>
        <p:txBody>
          <a:bodyPr anchorCtr="0" anchor="t" bIns="34275" lIns="34275" rIns="34275" tIns="34275"/>
          <a:lstStyle>
            <a:lvl1pPr lvl="0" rtl="0">
              <a:spcBef>
                <a:spcPts val="0"/>
              </a:spcBef>
              <a:buClr>
                <a:srgbClr val="FFFFFF"/>
              </a:buClr>
              <a:buSzPct val="100000"/>
              <a:defRPr b="1" sz="1200">
                <a:solidFill>
                  <a:srgbClr val="FFFFFF"/>
                </a:solidFill>
              </a:defRPr>
            </a:lvl1pPr>
            <a:lvl2pPr lvl="1" rtl="0">
              <a:spcBef>
                <a:spcPts val="0"/>
              </a:spcBef>
              <a:buClr>
                <a:srgbClr val="FFFFFF"/>
              </a:buClr>
              <a:buSzPct val="100000"/>
              <a:defRPr sz="1200">
                <a:solidFill>
                  <a:srgbClr val="FFFFFF"/>
                </a:solidFill>
              </a:defRPr>
            </a:lvl2pPr>
            <a:lvl3pPr lvl="2" rtl="0">
              <a:spcBef>
                <a:spcPts val="0"/>
              </a:spcBef>
              <a:buClr>
                <a:srgbClr val="FFFFFF"/>
              </a:buClr>
              <a:buSzPct val="100000"/>
              <a:defRPr sz="1200">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buSzPct val="100000"/>
              <a:defRPr sz="1200">
                <a:solidFill>
                  <a:srgbClr val="FFFFFF"/>
                </a:solidFill>
              </a:defRPr>
            </a:lvl5pPr>
            <a:lvl6pPr lvl="5" rtl="0">
              <a:spcBef>
                <a:spcPts val="0"/>
              </a:spcBef>
              <a:buClr>
                <a:srgbClr val="FFFFFF"/>
              </a:buClr>
              <a:buSzPct val="100000"/>
              <a:defRPr sz="1200">
                <a:solidFill>
                  <a:srgbClr val="FFFFFF"/>
                </a:solidFill>
              </a:defRPr>
            </a:lvl6pPr>
            <a:lvl7pPr lvl="6" rtl="0">
              <a:spcBef>
                <a:spcPts val="0"/>
              </a:spcBef>
              <a:buClr>
                <a:srgbClr val="FFFFFF"/>
              </a:buClr>
              <a:buSzPct val="100000"/>
              <a:defRPr sz="1200">
                <a:solidFill>
                  <a:srgbClr val="FFFFFF"/>
                </a:solidFill>
              </a:defRPr>
            </a:lvl7pPr>
            <a:lvl8pPr lvl="7" rtl="0">
              <a:spcBef>
                <a:spcPts val="0"/>
              </a:spcBef>
              <a:buClr>
                <a:srgbClr val="FFFFFF"/>
              </a:buClr>
              <a:buSzPct val="100000"/>
              <a:defRPr sz="1200">
                <a:solidFill>
                  <a:srgbClr val="FFFFFF"/>
                </a:solidFill>
              </a:defRPr>
            </a:lvl8pPr>
            <a:lvl9pPr lvl="8" rtl="0">
              <a:spcBef>
                <a:spcPts val="0"/>
              </a:spcBef>
              <a:buClr>
                <a:srgbClr val="FFFFFF"/>
              </a:buClr>
              <a:buSzPct val="100000"/>
              <a:defRPr sz="1200">
                <a:solidFill>
                  <a:srgbClr val="FFFFFF"/>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766" name="Shape 766"/>
        <p:cNvGrpSpPr/>
        <p:nvPr/>
      </p:nvGrpSpPr>
      <p:grpSpPr>
        <a:xfrm>
          <a:off x="0" y="0"/>
          <a:ext cx="0" cy="0"/>
          <a:chOff x="0" y="0"/>
          <a:chExt cx="0" cy="0"/>
        </a:xfrm>
      </p:grpSpPr>
      <p:sp>
        <p:nvSpPr>
          <p:cNvPr id="767" name="Shape 767"/>
          <p:cNvSpPr txBox="1"/>
          <p:nvPr>
            <p:ph type="ctrTitle"/>
          </p:nvPr>
        </p:nvSpPr>
        <p:spPr>
          <a:xfrm>
            <a:off x="311708" y="744575"/>
            <a:ext cx="8520599" cy="2052599"/>
          </a:xfrm>
          <a:prstGeom prst="rect">
            <a:avLst/>
          </a:prstGeom>
        </p:spPr>
        <p:txBody>
          <a:bodyPr anchorCtr="0" anchor="b" bIns="34275" lIns="34275" rIns="34275" tIns="3427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768" name="Shape 768"/>
          <p:cNvSpPr txBox="1"/>
          <p:nvPr>
            <p:ph idx="1" type="subTitle"/>
          </p:nvPr>
        </p:nvSpPr>
        <p:spPr>
          <a:xfrm>
            <a:off x="311700" y="2834125"/>
            <a:ext cx="8520599" cy="792600"/>
          </a:xfrm>
          <a:prstGeom prst="rect">
            <a:avLst/>
          </a:prstGeom>
        </p:spPr>
        <p:txBody>
          <a:bodyPr anchorCtr="0" anchor="t" bIns="34275" lIns="34275" rIns="34275" tIns="3427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769" name="Shape 769"/>
          <p:cNvSpPr txBox="1"/>
          <p:nvPr>
            <p:ph idx="12" type="sldNum"/>
          </p:nvPr>
        </p:nvSpPr>
        <p:spPr>
          <a:xfrm>
            <a:off x="8472457" y="4663216"/>
            <a:ext cx="548699" cy="393600"/>
          </a:xfrm>
          <a:prstGeom prst="rect">
            <a:avLst/>
          </a:prstGeom>
        </p:spPr>
        <p:txBody>
          <a:bodyPr anchorCtr="0" anchor="t" bIns="19050" lIns="19050" rIns="19050" tIns="19050">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AND_BODY_1">
    <p:spTree>
      <p:nvGrpSpPr>
        <p:cNvPr id="770" name="Shape 770"/>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dark">
    <p:bg>
      <p:bgPr>
        <a:solidFill>
          <a:srgbClr val="1C304A"/>
        </a:solidFill>
      </p:bgPr>
    </p:bg>
    <p:spTree>
      <p:nvGrpSpPr>
        <p:cNvPr id="776" name="Shape 776"/>
        <p:cNvGrpSpPr/>
        <p:nvPr/>
      </p:nvGrpSpPr>
      <p:grpSpPr>
        <a:xfrm>
          <a:off x="0" y="0"/>
          <a:ext cx="0" cy="0"/>
          <a:chOff x="0" y="0"/>
          <a:chExt cx="0" cy="0"/>
        </a:xfrm>
      </p:grpSpPr>
      <p:sp>
        <p:nvSpPr>
          <p:cNvPr id="777" name="Shape 777"/>
          <p:cNvSpPr txBox="1"/>
          <p:nvPr>
            <p:ph idx="1" type="body"/>
          </p:nvPr>
        </p:nvSpPr>
        <p:spPr>
          <a:xfrm>
            <a:off x="657225" y="623887"/>
            <a:ext cx="7273799" cy="29421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00CFFF"/>
              </a:buClr>
              <a:buFont typeface="Helvetica Neue"/>
              <a:buNone/>
              <a:defRPr b="1" i="0" sz="5000" u="none" cap="none" strike="noStrike">
                <a:solidFill>
                  <a:srgbClr val="00CFFF"/>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4pPr>
            <a:lvl5pPr indent="342900" lvl="4" marL="0" marR="0" rtl="0" algn="l">
              <a:lnSpc>
                <a:spcPct val="100000"/>
              </a:lnSpc>
              <a:spcBef>
                <a:spcPts val="0"/>
              </a:spcBef>
              <a:spcAft>
                <a:spcPts val="0"/>
              </a:spcAft>
              <a:buClr>
                <a:srgbClr val="FEFDFD"/>
              </a:buClr>
              <a:buFont typeface="Helvetica Neue"/>
              <a:buNone/>
              <a:defRPr b="1" i="0" sz="5000" u="none" cap="none" strike="noStrike">
                <a:solidFill>
                  <a:srgbClr val="FEFDFD"/>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78" name="Shape 778"/>
          <p:cNvSpPr txBox="1"/>
          <p:nvPr>
            <p:ph idx="2" type="body"/>
          </p:nvPr>
        </p:nvSpPr>
        <p:spPr>
          <a:xfrm>
            <a:off x="1055483" y="4560814"/>
            <a:ext cx="226200" cy="1572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779" name="Shape 779"/>
          <p:cNvPicPr preferRelativeResize="0"/>
          <p:nvPr/>
        </p:nvPicPr>
        <p:blipFill rotWithShape="1">
          <a:blip r:embed="rId2">
            <a:alphaModFix/>
          </a:blip>
          <a:srcRect b="0" l="0" r="0" t="0"/>
          <a:stretch/>
        </p:blipFill>
        <p:spPr>
          <a:xfrm>
            <a:off x="689609" y="4462745"/>
            <a:ext cx="300300" cy="300300"/>
          </a:xfrm>
          <a:prstGeom prst="rect">
            <a:avLst/>
          </a:prstGeom>
          <a:noFill/>
          <a:ln>
            <a:noFill/>
          </a:ln>
        </p:spPr>
      </p:pic>
      <p:sp>
        <p:nvSpPr>
          <p:cNvPr id="780" name="Shape 780"/>
          <p:cNvSpPr txBox="1"/>
          <p:nvPr>
            <p:ph idx="3" type="body"/>
          </p:nvPr>
        </p:nvSpPr>
        <p:spPr>
          <a:xfrm>
            <a:off x="684009" y="3455914"/>
            <a:ext cx="1135800" cy="218999"/>
          </a:xfrm>
          <a:prstGeom prst="rect">
            <a:avLst/>
          </a:prstGeom>
          <a:noFill/>
          <a:ln>
            <a:noFill/>
          </a:ln>
        </p:spPr>
        <p:txBody>
          <a:bodyPr anchorCtr="0" anchor="t" bIns="34275" lIns="34275" rIns="34275" tIns="34275"/>
          <a:lstStyle>
            <a:lvl1pPr indent="0" lvl="0" marL="0" marR="0" rtl="0" algn="l">
              <a:lnSpc>
                <a:spcPct val="120000"/>
              </a:lnSpc>
              <a:spcBef>
                <a:spcPts val="900"/>
              </a:spcBef>
              <a:spcAft>
                <a:spcPts val="0"/>
              </a:spcAft>
              <a:buClr>
                <a:srgbClr val="00CFFF"/>
              </a:buClr>
              <a:buFont typeface="Helvetica Neue"/>
              <a:buNone/>
              <a:defRPr b="0" i="0" sz="1200" u="none" cap="none" strike="noStrike">
                <a:solidFill>
                  <a:srgbClr val="00CFFF"/>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81" name="Shape 781"/>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hite">
    <p:bg>
      <p:bgPr>
        <a:solidFill>
          <a:srgbClr val="FEFDFD"/>
        </a:solidFill>
      </p:bgPr>
    </p:bg>
    <p:spTree>
      <p:nvGrpSpPr>
        <p:cNvPr id="782" name="Shape 782"/>
        <p:cNvGrpSpPr/>
        <p:nvPr/>
      </p:nvGrpSpPr>
      <p:grpSpPr>
        <a:xfrm>
          <a:off x="0" y="0"/>
          <a:ext cx="0" cy="0"/>
          <a:chOff x="0" y="0"/>
          <a:chExt cx="0" cy="0"/>
        </a:xfrm>
      </p:grpSpPr>
      <p:sp>
        <p:nvSpPr>
          <p:cNvPr id="783" name="Shape 783"/>
          <p:cNvSpPr txBox="1"/>
          <p:nvPr>
            <p:ph idx="1" type="body"/>
          </p:nvPr>
        </p:nvSpPr>
        <p:spPr>
          <a:xfrm>
            <a:off x="657225" y="623887"/>
            <a:ext cx="7273799" cy="3630300"/>
          </a:xfrm>
          <a:prstGeom prst="rect">
            <a:avLst/>
          </a:prstGeom>
          <a:noFill/>
          <a:ln>
            <a:noFill/>
          </a:ln>
        </p:spPr>
        <p:txBody>
          <a:bodyPr anchorCtr="0" anchor="t" bIns="34275" lIns="34275" rIns="34275" tIns="34275"/>
          <a:lstStyle>
            <a:lvl1pPr indent="0" lvl="0" marL="0" marR="0" rtl="0" algn="l">
              <a:lnSpc>
                <a:spcPct val="100000"/>
              </a:lnSpc>
              <a:spcBef>
                <a:spcPts val="0"/>
              </a:spcBef>
              <a:spcAft>
                <a:spcPts val="0"/>
              </a:spcAft>
              <a:buClr>
                <a:srgbClr val="1C304A"/>
              </a:buClr>
              <a:buFont typeface="Helvetica Neue"/>
              <a:buNone/>
              <a:defRPr b="1" i="0" sz="5000" u="none" cap="none" strike="noStrike">
                <a:solidFill>
                  <a:srgbClr val="1C304A"/>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2pPr>
            <a:lvl3pPr indent="0" lvl="2"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3pPr>
            <a:lvl4pPr indent="0" lvl="3"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4pPr>
            <a:lvl5pPr indent="0" lvl="4" marL="0" marR="0" rtl="0" algn="l">
              <a:lnSpc>
                <a:spcPct val="90000"/>
              </a:lnSpc>
              <a:spcBef>
                <a:spcPts val="0"/>
              </a:spcBef>
              <a:spcAft>
                <a:spcPts val="0"/>
              </a:spcAft>
              <a:buClr>
                <a:srgbClr val="046B99"/>
              </a:buClr>
              <a:buFont typeface="Helvetica Neue"/>
              <a:buNone/>
              <a:defRPr b="1" i="0" sz="5000" u="none" cap="none" strike="noStrike">
                <a:solidFill>
                  <a:srgbClr val="046B99"/>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784" name="Shape 784"/>
          <p:cNvPicPr preferRelativeResize="0"/>
          <p:nvPr/>
        </p:nvPicPr>
        <p:blipFill rotWithShape="1">
          <a:blip r:embed="rId2">
            <a:alphaModFix/>
          </a:blip>
          <a:srcRect b="0" l="0" r="0" t="0"/>
          <a:stretch/>
        </p:blipFill>
        <p:spPr>
          <a:xfrm>
            <a:off x="689610" y="4462745"/>
            <a:ext cx="300300" cy="300300"/>
          </a:xfrm>
          <a:prstGeom prst="rect">
            <a:avLst/>
          </a:prstGeom>
          <a:noFill/>
          <a:ln>
            <a:noFill/>
          </a:ln>
        </p:spPr>
      </p:pic>
      <p:sp>
        <p:nvSpPr>
          <p:cNvPr id="785" name="Shape 785"/>
          <p:cNvSpPr txBox="1"/>
          <p:nvPr>
            <p:ph idx="12" type="sldNum"/>
          </p:nvPr>
        </p:nvSpPr>
        <p:spPr>
          <a:xfrm>
            <a:off x="4569618" y="4905375"/>
            <a:ext cx="154199" cy="157200"/>
          </a:xfrm>
          <a:prstGeom prst="rect">
            <a:avLst/>
          </a:prstGeom>
          <a:noFill/>
          <a:ln>
            <a:noFill/>
          </a:ln>
        </p:spPr>
        <p:txBody>
          <a:bodyPr anchorCtr="0" anchor="t" bIns="19050" lIns="19050" rIns="19050" tIns="19050">
            <a:noAutofit/>
          </a:bodyPr>
          <a:lstStyle/>
          <a:p>
            <a:pPr indent="0" lvl="0" marL="0" marR="0" rtl="0" algn="l">
              <a:lnSpc>
                <a:spcPct val="120000"/>
              </a:lnSpc>
              <a:spcBef>
                <a:spcPts val="0"/>
              </a:spcBef>
              <a:spcAft>
                <a:spcPts val="0"/>
              </a:spcAft>
              <a:buClr>
                <a:srgbClr val="1C304A"/>
              </a:buClr>
              <a:buSzPct val="25000"/>
              <a:buFont typeface="Helvetica Neue"/>
              <a:buNone/>
            </a:pPr>
            <a:fld id="{00000000-1234-1234-1234-123412341234}" type="slidenum">
              <a:rPr b="0" i="0" lang="en" sz="8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bright">
    <p:spTree>
      <p:nvGrpSpPr>
        <p:cNvPr id="786" name="Shape 786"/>
        <p:cNvGrpSpPr/>
        <p:nvPr/>
      </p:nvGrpSpPr>
      <p:grpSpPr>
        <a:xfrm>
          <a:off x="0" y="0"/>
          <a:ext cx="0" cy="0"/>
          <a:chOff x="0" y="0"/>
          <a:chExt cx="0" cy="0"/>
        </a:xfrm>
      </p:grpSpPr>
      <p:sp>
        <p:nvSpPr>
          <p:cNvPr id="787" name="Shape 787"/>
          <p:cNvSpPr txBox="1"/>
          <p:nvPr>
            <p:ph idx="1" type="body"/>
          </p:nvPr>
        </p:nvSpPr>
        <p:spPr>
          <a:xfrm>
            <a:off x="666742" y="1940716"/>
            <a:ext cx="6043200" cy="1262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88" name="Shape 788"/>
          <p:cNvSpPr txBox="1"/>
          <p:nvPr>
            <p:ph idx="2"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89" name="Shape 789"/>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p:bg>
      <p:bgPr>
        <a:solidFill>
          <a:srgbClr val="1C304A"/>
        </a:solidFill>
      </p:bgPr>
    </p:bg>
    <p:spTree>
      <p:nvGrpSpPr>
        <p:cNvPr id="790" name="Shape 790"/>
        <p:cNvGrpSpPr/>
        <p:nvPr/>
      </p:nvGrpSpPr>
      <p:grpSpPr>
        <a:xfrm>
          <a:off x="0" y="0"/>
          <a:ext cx="0" cy="0"/>
          <a:chOff x="0" y="0"/>
          <a:chExt cx="0" cy="0"/>
        </a:xfrm>
      </p:grpSpPr>
      <p:sp>
        <p:nvSpPr>
          <p:cNvPr id="791" name="Shape 791"/>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92" name="Shape 792"/>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pic>
        <p:nvPicPr>
          <p:cNvPr id="793" name="Shape 793"/>
          <p:cNvPicPr preferRelativeResize="0"/>
          <p:nvPr/>
        </p:nvPicPr>
        <p:blipFill rotWithShape="1">
          <a:blip r:embed="rId2">
            <a:alphaModFix/>
          </a:blip>
          <a:srcRect b="0" l="0" r="0" t="0"/>
          <a:stretch/>
        </p:blipFill>
        <p:spPr>
          <a:xfrm>
            <a:off x="687947" y="4674378"/>
            <a:ext cx="233399" cy="233399"/>
          </a:xfrm>
          <a:prstGeom prst="rect">
            <a:avLst/>
          </a:prstGeom>
          <a:noFill/>
          <a:ln>
            <a:noFill/>
          </a:ln>
        </p:spPr>
      </p:pic>
      <p:sp>
        <p:nvSpPr>
          <p:cNvPr id="794" name="Shape 794"/>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00CFFF"/>
              </a:buClr>
              <a:buSzPct val="25000"/>
              <a:buFont typeface="Helvetica Neue"/>
              <a:buNone/>
            </a:pPr>
            <a:fld id="{00000000-1234-1234-1234-123412341234}" type="slidenum">
              <a:rPr b="0" i="0" lang="en" sz="700" u="none" cap="none" strike="noStrike">
                <a:solidFill>
                  <a:srgbClr val="00CFFF"/>
                </a:solidFill>
                <a:latin typeface="Helvetica Neue"/>
                <a:ea typeface="Helvetica Neue"/>
                <a:cs typeface="Helvetica Neue"/>
                <a:sym typeface="Helvetica Neue"/>
              </a:rPr>
              <a:t>‹#›</a:t>
            </a:fld>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dark copy">
    <p:bg>
      <p:bgPr>
        <a:solidFill>
          <a:srgbClr val="FEFDFD"/>
        </a:solidFill>
      </p:bgPr>
    </p:bg>
    <p:spTree>
      <p:nvGrpSpPr>
        <p:cNvPr id="795" name="Shape 795"/>
        <p:cNvGrpSpPr/>
        <p:nvPr/>
      </p:nvGrpSpPr>
      <p:grpSpPr>
        <a:xfrm>
          <a:off x="0" y="0"/>
          <a:ext cx="0" cy="0"/>
          <a:chOff x="0" y="0"/>
          <a:chExt cx="0" cy="0"/>
        </a:xfrm>
      </p:grpSpPr>
      <p:sp>
        <p:nvSpPr>
          <p:cNvPr id="796" name="Shape 796"/>
          <p:cNvSpPr txBox="1"/>
          <p:nvPr>
            <p:ph idx="1" type="body"/>
          </p:nvPr>
        </p:nvSpPr>
        <p:spPr>
          <a:xfrm>
            <a:off x="664959" y="614869"/>
            <a:ext cx="3995399" cy="243000"/>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97" name="Shape 797"/>
          <p:cNvSpPr txBox="1"/>
          <p:nvPr>
            <p:ph idx="2" type="body"/>
          </p:nvPr>
        </p:nvSpPr>
        <p:spPr>
          <a:xfrm>
            <a:off x="666546" y="1843089"/>
            <a:ext cx="6455100" cy="1181100"/>
          </a:xfrm>
          <a:prstGeom prst="rect">
            <a:avLst/>
          </a:prstGeom>
          <a:noFill/>
          <a:ln>
            <a:noFill/>
          </a:ln>
        </p:spPr>
        <p:txBody>
          <a:bodyPr anchorCtr="0" anchor="ctr" bIns="34275" lIns="34275" rIns="34275" tIns="34275"/>
          <a:lstStyle>
            <a:lvl1pPr indent="0" lvl="0"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798" name="Shape 798"/>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lg white">
    <p:bg>
      <p:bgPr>
        <a:solidFill>
          <a:srgbClr val="FEFDFD"/>
        </a:solidFill>
      </p:bgPr>
    </p:bg>
    <p:spTree>
      <p:nvGrpSpPr>
        <p:cNvPr id="799" name="Shape 799"/>
        <p:cNvGrpSpPr/>
        <p:nvPr/>
      </p:nvGrpSpPr>
      <p:grpSpPr>
        <a:xfrm>
          <a:off x="0" y="0"/>
          <a:ext cx="0" cy="0"/>
          <a:chOff x="0" y="0"/>
          <a:chExt cx="0" cy="0"/>
        </a:xfrm>
      </p:grpSpPr>
      <p:sp>
        <p:nvSpPr>
          <p:cNvPr id="800" name="Shape 800"/>
          <p:cNvSpPr txBox="1"/>
          <p:nvPr>
            <p:ph idx="1" type="body"/>
          </p:nvPr>
        </p:nvSpPr>
        <p:spPr>
          <a:xfrm>
            <a:off x="664151" y="876300"/>
            <a:ext cx="7810499" cy="3382500"/>
          </a:xfrm>
          <a:prstGeom prst="rect">
            <a:avLst/>
          </a:prstGeom>
          <a:noFill/>
          <a:ln>
            <a:noFill/>
          </a:ln>
        </p:spPr>
        <p:txBody>
          <a:bodyPr anchorCtr="0" anchor="ctr" bIns="34275" lIns="34275" rIns="34275" tIns="34275"/>
          <a:lstStyle>
            <a:lvl1pPr indent="0" lvl="0"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2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
        <p:nvSpPr>
          <p:cNvPr id="801" name="Shape 801"/>
          <p:cNvSpPr txBox="1"/>
          <p:nvPr>
            <p:ph idx="12" type="sldNum"/>
          </p:nvPr>
        </p:nvSpPr>
        <p:spPr>
          <a:xfrm>
            <a:off x="8316117" y="4814887"/>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theme" Target="../theme/theme8.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image" Target="../media/image37.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25" Type="http://schemas.openxmlformats.org/officeDocument/2006/relationships/slideLayout" Target="../slideLayouts/slideLayout47.xml"/><Relationship Id="rId28" Type="http://schemas.openxmlformats.org/officeDocument/2006/relationships/slideLayout" Target="../slideLayouts/slideLayout50.xml"/><Relationship Id="rId27" Type="http://schemas.openxmlformats.org/officeDocument/2006/relationships/slideLayout" Target="../slideLayouts/slideLayout49.xml"/><Relationship Id="rId5" Type="http://schemas.openxmlformats.org/officeDocument/2006/relationships/slideLayout" Target="../slideLayouts/slideLayout27.xml"/><Relationship Id="rId6" Type="http://schemas.openxmlformats.org/officeDocument/2006/relationships/slideLayout" Target="../slideLayouts/slideLayout28.xml"/><Relationship Id="rId29" Type="http://schemas.openxmlformats.org/officeDocument/2006/relationships/slideLayout" Target="../slideLayouts/slideLayout51.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1" Type="http://schemas.openxmlformats.org/officeDocument/2006/relationships/slideLayout" Target="../slideLayouts/slideLayout53.xml"/><Relationship Id="rId30" Type="http://schemas.openxmlformats.org/officeDocument/2006/relationships/slideLayout" Target="../slideLayouts/slideLayout52.xml"/><Relationship Id="rId11" Type="http://schemas.openxmlformats.org/officeDocument/2006/relationships/slideLayout" Target="../slideLayouts/slideLayout33.xml"/><Relationship Id="rId33" Type="http://schemas.openxmlformats.org/officeDocument/2006/relationships/slideLayout" Target="../slideLayouts/slideLayout55.xml"/><Relationship Id="rId10" Type="http://schemas.openxmlformats.org/officeDocument/2006/relationships/slideLayout" Target="../slideLayouts/slideLayout32.xml"/><Relationship Id="rId32" Type="http://schemas.openxmlformats.org/officeDocument/2006/relationships/slideLayout" Target="../slideLayouts/slideLayout54.xml"/><Relationship Id="rId13" Type="http://schemas.openxmlformats.org/officeDocument/2006/relationships/slideLayout" Target="../slideLayouts/slideLayout35.xml"/><Relationship Id="rId35" Type="http://schemas.openxmlformats.org/officeDocument/2006/relationships/slideLayout" Target="../slideLayouts/slideLayout57.xml"/><Relationship Id="rId12" Type="http://schemas.openxmlformats.org/officeDocument/2006/relationships/slideLayout" Target="../slideLayouts/slideLayout34.xml"/><Relationship Id="rId34" Type="http://schemas.openxmlformats.org/officeDocument/2006/relationships/slideLayout" Target="../slideLayouts/slideLayout56.xml"/><Relationship Id="rId15" Type="http://schemas.openxmlformats.org/officeDocument/2006/relationships/slideLayout" Target="../slideLayouts/slideLayout37.xml"/><Relationship Id="rId37" Type="http://schemas.openxmlformats.org/officeDocument/2006/relationships/theme" Target="../theme/theme9.xml"/><Relationship Id="rId14" Type="http://schemas.openxmlformats.org/officeDocument/2006/relationships/slideLayout" Target="../slideLayouts/slideLayout36.xml"/><Relationship Id="rId36" Type="http://schemas.openxmlformats.org/officeDocument/2006/relationships/slideLayout" Target="../slideLayouts/slideLayout58.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1" Type="http://schemas.openxmlformats.org/officeDocument/2006/relationships/image" Target="../media/image37.png"/><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5" Type="http://schemas.openxmlformats.org/officeDocument/2006/relationships/slideLayout" Target="../slideLayouts/slideLayout62.xml"/><Relationship Id="rId6" Type="http://schemas.openxmlformats.org/officeDocument/2006/relationships/slideLayout" Target="../slideLayouts/slideLayout63.xml"/><Relationship Id="rId29" Type="http://schemas.openxmlformats.org/officeDocument/2006/relationships/slideLayout" Target="../slideLayouts/slideLayout86.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11" Type="http://schemas.openxmlformats.org/officeDocument/2006/relationships/slideLayout" Target="../slideLayouts/slideLayout68.xml"/><Relationship Id="rId33" Type="http://schemas.openxmlformats.org/officeDocument/2006/relationships/slideLayout" Target="../slideLayouts/slideLayout90.xml"/><Relationship Id="rId10" Type="http://schemas.openxmlformats.org/officeDocument/2006/relationships/slideLayout" Target="../slideLayouts/slideLayout67.xml"/><Relationship Id="rId32" Type="http://schemas.openxmlformats.org/officeDocument/2006/relationships/slideLayout" Target="../slideLayouts/slideLayout89.xml"/><Relationship Id="rId13" Type="http://schemas.openxmlformats.org/officeDocument/2006/relationships/slideLayout" Target="../slideLayouts/slideLayout70.xml"/><Relationship Id="rId35" Type="http://schemas.openxmlformats.org/officeDocument/2006/relationships/slideLayout" Target="../slideLayouts/slideLayout92.xml"/><Relationship Id="rId12" Type="http://schemas.openxmlformats.org/officeDocument/2006/relationships/slideLayout" Target="../slideLayouts/slideLayout69.xml"/><Relationship Id="rId34" Type="http://schemas.openxmlformats.org/officeDocument/2006/relationships/slideLayout" Target="../slideLayouts/slideLayout91.xml"/><Relationship Id="rId15" Type="http://schemas.openxmlformats.org/officeDocument/2006/relationships/slideLayout" Target="../slideLayouts/slideLayout72.xml"/><Relationship Id="rId37" Type="http://schemas.openxmlformats.org/officeDocument/2006/relationships/theme" Target="../theme/theme10.xml"/><Relationship Id="rId14" Type="http://schemas.openxmlformats.org/officeDocument/2006/relationships/slideLayout" Target="../slideLayouts/slideLayout71.xml"/><Relationship Id="rId36" Type="http://schemas.openxmlformats.org/officeDocument/2006/relationships/slideLayout" Target="../slideLayouts/slideLayout93.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1" Type="http://schemas.openxmlformats.org/officeDocument/2006/relationships/image" Target="../media/image46.png"/><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slideLayout" Target="../slideLayouts/slideLayout120.xml"/><Relationship Id="rId27" Type="http://schemas.openxmlformats.org/officeDocument/2006/relationships/slideLayout" Target="../slideLayouts/slideLayout119.xml"/><Relationship Id="rId5" Type="http://schemas.openxmlformats.org/officeDocument/2006/relationships/slideLayout" Target="../slideLayouts/slideLayout97.xml"/><Relationship Id="rId6" Type="http://schemas.openxmlformats.org/officeDocument/2006/relationships/slideLayout" Target="../slideLayouts/slideLayout98.xml"/><Relationship Id="rId29" Type="http://schemas.openxmlformats.org/officeDocument/2006/relationships/slideLayout" Target="../slideLayouts/slideLayout121.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31" Type="http://schemas.openxmlformats.org/officeDocument/2006/relationships/slideLayout" Target="../slideLayouts/slideLayout123.xml"/><Relationship Id="rId30" Type="http://schemas.openxmlformats.org/officeDocument/2006/relationships/slideLayout" Target="../slideLayouts/slideLayout122.xml"/><Relationship Id="rId11" Type="http://schemas.openxmlformats.org/officeDocument/2006/relationships/slideLayout" Target="../slideLayouts/slideLayout103.xml"/><Relationship Id="rId33" Type="http://schemas.openxmlformats.org/officeDocument/2006/relationships/slideLayout" Target="../slideLayouts/slideLayout125.xml"/><Relationship Id="rId10" Type="http://schemas.openxmlformats.org/officeDocument/2006/relationships/slideLayout" Target="../slideLayouts/slideLayout102.xml"/><Relationship Id="rId32" Type="http://schemas.openxmlformats.org/officeDocument/2006/relationships/slideLayout" Target="../slideLayouts/slideLayout124.xml"/><Relationship Id="rId13" Type="http://schemas.openxmlformats.org/officeDocument/2006/relationships/slideLayout" Target="../slideLayouts/slideLayout105.xml"/><Relationship Id="rId35" Type="http://schemas.openxmlformats.org/officeDocument/2006/relationships/slideLayout" Target="../slideLayouts/slideLayout127.xml"/><Relationship Id="rId12" Type="http://schemas.openxmlformats.org/officeDocument/2006/relationships/slideLayout" Target="../slideLayouts/slideLayout104.xml"/><Relationship Id="rId34" Type="http://schemas.openxmlformats.org/officeDocument/2006/relationships/slideLayout" Target="../slideLayouts/slideLayout126.xml"/><Relationship Id="rId15" Type="http://schemas.openxmlformats.org/officeDocument/2006/relationships/slideLayout" Target="../slideLayouts/slideLayout107.xml"/><Relationship Id="rId37" Type="http://schemas.openxmlformats.org/officeDocument/2006/relationships/theme" Target="../theme/theme5.xml"/><Relationship Id="rId14" Type="http://schemas.openxmlformats.org/officeDocument/2006/relationships/slideLayout" Target="../slideLayouts/slideLayout106.xml"/><Relationship Id="rId36" Type="http://schemas.openxmlformats.org/officeDocument/2006/relationships/slideLayout" Target="../slideLayouts/slideLayout128.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7.xml"/><Relationship Id="rId22" Type="http://schemas.openxmlformats.org/officeDocument/2006/relationships/slideLayout" Target="../slideLayouts/slideLayout149.xml"/><Relationship Id="rId21" Type="http://schemas.openxmlformats.org/officeDocument/2006/relationships/slideLayout" Target="../slideLayouts/slideLayout148.xml"/><Relationship Id="rId24" Type="http://schemas.openxmlformats.org/officeDocument/2006/relationships/slideLayout" Target="../slideLayouts/slideLayout151.xml"/><Relationship Id="rId23" Type="http://schemas.openxmlformats.org/officeDocument/2006/relationships/slideLayout" Target="../slideLayouts/slideLayout150.xml"/><Relationship Id="rId1" Type="http://schemas.openxmlformats.org/officeDocument/2006/relationships/image" Target="../media/image37.png"/><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26" Type="http://schemas.openxmlformats.org/officeDocument/2006/relationships/slideLayout" Target="../slideLayouts/slideLayout153.xml"/><Relationship Id="rId25" Type="http://schemas.openxmlformats.org/officeDocument/2006/relationships/slideLayout" Target="../slideLayouts/slideLayout152.xml"/><Relationship Id="rId28" Type="http://schemas.openxmlformats.org/officeDocument/2006/relationships/slideLayout" Target="../slideLayouts/slideLayout155.xml"/><Relationship Id="rId27" Type="http://schemas.openxmlformats.org/officeDocument/2006/relationships/slideLayout" Target="../slideLayouts/slideLayout154.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29" Type="http://schemas.openxmlformats.org/officeDocument/2006/relationships/slideLayout" Target="../slideLayouts/slideLayout156.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31" Type="http://schemas.openxmlformats.org/officeDocument/2006/relationships/slideLayout" Target="../slideLayouts/slideLayout158.xml"/><Relationship Id="rId30" Type="http://schemas.openxmlformats.org/officeDocument/2006/relationships/slideLayout" Target="../slideLayouts/slideLayout157.xml"/><Relationship Id="rId11" Type="http://schemas.openxmlformats.org/officeDocument/2006/relationships/slideLayout" Target="../slideLayouts/slideLayout138.xml"/><Relationship Id="rId33" Type="http://schemas.openxmlformats.org/officeDocument/2006/relationships/slideLayout" Target="../slideLayouts/slideLayout160.xml"/><Relationship Id="rId10" Type="http://schemas.openxmlformats.org/officeDocument/2006/relationships/slideLayout" Target="../slideLayouts/slideLayout137.xml"/><Relationship Id="rId32" Type="http://schemas.openxmlformats.org/officeDocument/2006/relationships/slideLayout" Target="../slideLayouts/slideLayout159.xml"/><Relationship Id="rId13" Type="http://schemas.openxmlformats.org/officeDocument/2006/relationships/slideLayout" Target="../slideLayouts/slideLayout140.xml"/><Relationship Id="rId35" Type="http://schemas.openxmlformats.org/officeDocument/2006/relationships/slideLayout" Target="../slideLayouts/slideLayout162.xml"/><Relationship Id="rId12" Type="http://schemas.openxmlformats.org/officeDocument/2006/relationships/slideLayout" Target="../slideLayouts/slideLayout139.xml"/><Relationship Id="rId34" Type="http://schemas.openxmlformats.org/officeDocument/2006/relationships/slideLayout" Target="../slideLayouts/slideLayout161.xml"/><Relationship Id="rId15" Type="http://schemas.openxmlformats.org/officeDocument/2006/relationships/slideLayout" Target="../slideLayouts/slideLayout142.xml"/><Relationship Id="rId37" Type="http://schemas.openxmlformats.org/officeDocument/2006/relationships/theme" Target="../theme/theme3.xml"/><Relationship Id="rId14" Type="http://schemas.openxmlformats.org/officeDocument/2006/relationships/slideLayout" Target="../slideLayouts/slideLayout141.xml"/><Relationship Id="rId36" Type="http://schemas.openxmlformats.org/officeDocument/2006/relationships/slideLayout" Target="../slideLayouts/slideLayout163.xml"/><Relationship Id="rId17" Type="http://schemas.openxmlformats.org/officeDocument/2006/relationships/slideLayout" Target="../slideLayouts/slideLayout144.xml"/><Relationship Id="rId16" Type="http://schemas.openxmlformats.org/officeDocument/2006/relationships/slideLayout" Target="../slideLayouts/slideLayout143.xml"/><Relationship Id="rId19" Type="http://schemas.openxmlformats.org/officeDocument/2006/relationships/slideLayout" Target="../slideLayouts/slideLayout146.xml"/><Relationship Id="rId18"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82.xml"/><Relationship Id="rId22" Type="http://schemas.openxmlformats.org/officeDocument/2006/relationships/slideLayout" Target="../slideLayouts/slideLayout184.xml"/><Relationship Id="rId21" Type="http://schemas.openxmlformats.org/officeDocument/2006/relationships/slideLayout" Target="../slideLayouts/slideLayout183.xml"/><Relationship Id="rId24" Type="http://schemas.openxmlformats.org/officeDocument/2006/relationships/slideLayout" Target="../slideLayouts/slideLayout186.xml"/><Relationship Id="rId23" Type="http://schemas.openxmlformats.org/officeDocument/2006/relationships/slideLayout" Target="../slideLayouts/slideLayout185.xml"/><Relationship Id="rId1" Type="http://schemas.openxmlformats.org/officeDocument/2006/relationships/image" Target="../media/image37.png"/><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26" Type="http://schemas.openxmlformats.org/officeDocument/2006/relationships/slideLayout" Target="../slideLayouts/slideLayout188.xml"/><Relationship Id="rId25" Type="http://schemas.openxmlformats.org/officeDocument/2006/relationships/slideLayout" Target="../slideLayouts/slideLayout187.xml"/><Relationship Id="rId28" Type="http://schemas.openxmlformats.org/officeDocument/2006/relationships/slideLayout" Target="../slideLayouts/slideLayout190.xml"/><Relationship Id="rId27" Type="http://schemas.openxmlformats.org/officeDocument/2006/relationships/slideLayout" Target="../slideLayouts/slideLayout189.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29" Type="http://schemas.openxmlformats.org/officeDocument/2006/relationships/slideLayout" Target="../slideLayouts/slideLayout191.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31" Type="http://schemas.openxmlformats.org/officeDocument/2006/relationships/slideLayout" Target="../slideLayouts/slideLayout193.xml"/><Relationship Id="rId30" Type="http://schemas.openxmlformats.org/officeDocument/2006/relationships/slideLayout" Target="../slideLayouts/slideLayout192.xml"/><Relationship Id="rId11" Type="http://schemas.openxmlformats.org/officeDocument/2006/relationships/slideLayout" Target="../slideLayouts/slideLayout173.xml"/><Relationship Id="rId33" Type="http://schemas.openxmlformats.org/officeDocument/2006/relationships/slideLayout" Target="../slideLayouts/slideLayout195.xml"/><Relationship Id="rId10" Type="http://schemas.openxmlformats.org/officeDocument/2006/relationships/slideLayout" Target="../slideLayouts/slideLayout172.xml"/><Relationship Id="rId32" Type="http://schemas.openxmlformats.org/officeDocument/2006/relationships/slideLayout" Target="../slideLayouts/slideLayout194.xml"/><Relationship Id="rId13" Type="http://schemas.openxmlformats.org/officeDocument/2006/relationships/slideLayout" Target="../slideLayouts/slideLayout175.xml"/><Relationship Id="rId35" Type="http://schemas.openxmlformats.org/officeDocument/2006/relationships/slideLayout" Target="../slideLayouts/slideLayout197.xml"/><Relationship Id="rId12" Type="http://schemas.openxmlformats.org/officeDocument/2006/relationships/slideLayout" Target="../slideLayouts/slideLayout174.xml"/><Relationship Id="rId34" Type="http://schemas.openxmlformats.org/officeDocument/2006/relationships/slideLayout" Target="../slideLayouts/slideLayout196.xml"/><Relationship Id="rId15" Type="http://schemas.openxmlformats.org/officeDocument/2006/relationships/slideLayout" Target="../slideLayouts/slideLayout177.xml"/><Relationship Id="rId37" Type="http://schemas.openxmlformats.org/officeDocument/2006/relationships/theme" Target="../theme/theme1.xml"/><Relationship Id="rId14" Type="http://schemas.openxmlformats.org/officeDocument/2006/relationships/slideLayout" Target="../slideLayouts/slideLayout176.xml"/><Relationship Id="rId36" Type="http://schemas.openxmlformats.org/officeDocument/2006/relationships/slideLayout" Target="../slideLayouts/slideLayout198.xml"/><Relationship Id="rId17" Type="http://schemas.openxmlformats.org/officeDocument/2006/relationships/slideLayout" Target="../slideLayouts/slideLayout179.xml"/><Relationship Id="rId16" Type="http://schemas.openxmlformats.org/officeDocument/2006/relationships/slideLayout" Target="../slideLayouts/slideLayout178.xml"/><Relationship Id="rId19" Type="http://schemas.openxmlformats.org/officeDocument/2006/relationships/slideLayout" Target="../slideLayouts/slideLayout181.xml"/><Relationship Id="rId18"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217.xml"/><Relationship Id="rId22" Type="http://schemas.openxmlformats.org/officeDocument/2006/relationships/slideLayout" Target="../slideLayouts/slideLayout219.xml"/><Relationship Id="rId21" Type="http://schemas.openxmlformats.org/officeDocument/2006/relationships/slideLayout" Target="../slideLayouts/slideLayout218.xml"/><Relationship Id="rId24" Type="http://schemas.openxmlformats.org/officeDocument/2006/relationships/slideLayout" Target="../slideLayouts/slideLayout221.xml"/><Relationship Id="rId23" Type="http://schemas.openxmlformats.org/officeDocument/2006/relationships/slideLayout" Target="../slideLayouts/slideLayout220.xml"/><Relationship Id="rId1" Type="http://schemas.openxmlformats.org/officeDocument/2006/relationships/image" Target="../media/image48.png"/><Relationship Id="rId2" Type="http://schemas.openxmlformats.org/officeDocument/2006/relationships/slideLayout" Target="../slideLayouts/slideLayout199.xml"/><Relationship Id="rId3" Type="http://schemas.openxmlformats.org/officeDocument/2006/relationships/slideLayout" Target="../slideLayouts/slideLayout200.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26" Type="http://schemas.openxmlformats.org/officeDocument/2006/relationships/slideLayout" Target="../slideLayouts/slideLayout223.xml"/><Relationship Id="rId25" Type="http://schemas.openxmlformats.org/officeDocument/2006/relationships/slideLayout" Target="../slideLayouts/slideLayout222.xml"/><Relationship Id="rId28" Type="http://schemas.openxmlformats.org/officeDocument/2006/relationships/slideLayout" Target="../slideLayouts/slideLayout225.xml"/><Relationship Id="rId27" Type="http://schemas.openxmlformats.org/officeDocument/2006/relationships/slideLayout" Target="../slideLayouts/slideLayout224.xml"/><Relationship Id="rId5" Type="http://schemas.openxmlformats.org/officeDocument/2006/relationships/slideLayout" Target="../slideLayouts/slideLayout202.xml"/><Relationship Id="rId6" Type="http://schemas.openxmlformats.org/officeDocument/2006/relationships/slideLayout" Target="../slideLayouts/slideLayout203.xml"/><Relationship Id="rId29" Type="http://schemas.openxmlformats.org/officeDocument/2006/relationships/slideLayout" Target="../slideLayouts/slideLayout226.xml"/><Relationship Id="rId7" Type="http://schemas.openxmlformats.org/officeDocument/2006/relationships/slideLayout" Target="../slideLayouts/slideLayout204.xml"/><Relationship Id="rId8" Type="http://schemas.openxmlformats.org/officeDocument/2006/relationships/slideLayout" Target="../slideLayouts/slideLayout205.xml"/><Relationship Id="rId31" Type="http://schemas.openxmlformats.org/officeDocument/2006/relationships/slideLayout" Target="../slideLayouts/slideLayout228.xml"/><Relationship Id="rId30" Type="http://schemas.openxmlformats.org/officeDocument/2006/relationships/slideLayout" Target="../slideLayouts/slideLayout227.xml"/><Relationship Id="rId11" Type="http://schemas.openxmlformats.org/officeDocument/2006/relationships/slideLayout" Target="../slideLayouts/slideLayout208.xml"/><Relationship Id="rId33" Type="http://schemas.openxmlformats.org/officeDocument/2006/relationships/slideLayout" Target="../slideLayouts/slideLayout230.xml"/><Relationship Id="rId10" Type="http://schemas.openxmlformats.org/officeDocument/2006/relationships/slideLayout" Target="../slideLayouts/slideLayout207.xml"/><Relationship Id="rId32" Type="http://schemas.openxmlformats.org/officeDocument/2006/relationships/slideLayout" Target="../slideLayouts/slideLayout229.xml"/><Relationship Id="rId13" Type="http://schemas.openxmlformats.org/officeDocument/2006/relationships/slideLayout" Target="../slideLayouts/slideLayout210.xml"/><Relationship Id="rId35" Type="http://schemas.openxmlformats.org/officeDocument/2006/relationships/slideLayout" Target="../slideLayouts/slideLayout232.xml"/><Relationship Id="rId12" Type="http://schemas.openxmlformats.org/officeDocument/2006/relationships/slideLayout" Target="../slideLayouts/slideLayout209.xml"/><Relationship Id="rId34" Type="http://schemas.openxmlformats.org/officeDocument/2006/relationships/slideLayout" Target="../slideLayouts/slideLayout231.xml"/><Relationship Id="rId15" Type="http://schemas.openxmlformats.org/officeDocument/2006/relationships/slideLayout" Target="../slideLayouts/slideLayout212.xml"/><Relationship Id="rId37" Type="http://schemas.openxmlformats.org/officeDocument/2006/relationships/theme" Target="../theme/theme6.xml"/><Relationship Id="rId14" Type="http://schemas.openxmlformats.org/officeDocument/2006/relationships/slideLayout" Target="../slideLayouts/slideLayout211.xml"/><Relationship Id="rId36" Type="http://schemas.openxmlformats.org/officeDocument/2006/relationships/slideLayout" Target="../slideLayouts/slideLayout233.xml"/><Relationship Id="rId17" Type="http://schemas.openxmlformats.org/officeDocument/2006/relationships/slideLayout" Target="../slideLayouts/slideLayout214.xml"/><Relationship Id="rId16" Type="http://schemas.openxmlformats.org/officeDocument/2006/relationships/slideLayout" Target="../slideLayouts/slideLayout213.xml"/><Relationship Id="rId19" Type="http://schemas.openxmlformats.org/officeDocument/2006/relationships/slideLayout" Target="../slideLayouts/slideLayout216.xml"/><Relationship Id="rId18" Type="http://schemas.openxmlformats.org/officeDocument/2006/relationships/slideLayout" Target="../slideLayouts/slideLayout215.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253.xml"/><Relationship Id="rId22" Type="http://schemas.openxmlformats.org/officeDocument/2006/relationships/slideLayout" Target="../slideLayouts/slideLayout255.xml"/><Relationship Id="rId21" Type="http://schemas.openxmlformats.org/officeDocument/2006/relationships/slideLayout" Target="../slideLayouts/slideLayout254.xml"/><Relationship Id="rId24" Type="http://schemas.openxmlformats.org/officeDocument/2006/relationships/slideLayout" Target="../slideLayouts/slideLayout257.xml"/><Relationship Id="rId23" Type="http://schemas.openxmlformats.org/officeDocument/2006/relationships/slideLayout" Target="../slideLayouts/slideLayout256.xml"/><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26" Type="http://schemas.openxmlformats.org/officeDocument/2006/relationships/slideLayout" Target="../slideLayouts/slideLayout259.xml"/><Relationship Id="rId25" Type="http://schemas.openxmlformats.org/officeDocument/2006/relationships/slideLayout" Target="../slideLayouts/slideLayout258.xml"/><Relationship Id="rId28" Type="http://schemas.openxmlformats.org/officeDocument/2006/relationships/slideLayout" Target="../slideLayouts/slideLayout261.xml"/><Relationship Id="rId27" Type="http://schemas.openxmlformats.org/officeDocument/2006/relationships/slideLayout" Target="../slideLayouts/slideLayout260.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29" Type="http://schemas.openxmlformats.org/officeDocument/2006/relationships/theme" Target="../theme/theme2.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11" Type="http://schemas.openxmlformats.org/officeDocument/2006/relationships/slideLayout" Target="../slideLayouts/slideLayout244.xml"/><Relationship Id="rId10" Type="http://schemas.openxmlformats.org/officeDocument/2006/relationships/slideLayout" Target="../slideLayouts/slideLayout243.xml"/><Relationship Id="rId13" Type="http://schemas.openxmlformats.org/officeDocument/2006/relationships/slideLayout" Target="../slideLayouts/slideLayout246.xml"/><Relationship Id="rId12" Type="http://schemas.openxmlformats.org/officeDocument/2006/relationships/slideLayout" Target="../slideLayouts/slideLayout245.xml"/><Relationship Id="rId15" Type="http://schemas.openxmlformats.org/officeDocument/2006/relationships/slideLayout" Target="../slideLayouts/slideLayout248.xml"/><Relationship Id="rId14" Type="http://schemas.openxmlformats.org/officeDocument/2006/relationships/slideLayout" Target="../slideLayouts/slideLayout247.xml"/><Relationship Id="rId17" Type="http://schemas.openxmlformats.org/officeDocument/2006/relationships/slideLayout" Target="../slideLayouts/slideLayout250.xml"/><Relationship Id="rId16" Type="http://schemas.openxmlformats.org/officeDocument/2006/relationships/slideLayout" Target="../slideLayouts/slideLayout249.xml"/><Relationship Id="rId19" Type="http://schemas.openxmlformats.org/officeDocument/2006/relationships/slideLayout" Target="../slideLayouts/slideLayout252.xml"/><Relationship Id="rId18" Type="http://schemas.openxmlformats.org/officeDocument/2006/relationships/slideLayout" Target="../slideLayouts/slideLayout251.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80.xml"/><Relationship Id="rId22" Type="http://schemas.openxmlformats.org/officeDocument/2006/relationships/slideLayout" Target="../slideLayouts/slideLayout282.xml"/><Relationship Id="rId21" Type="http://schemas.openxmlformats.org/officeDocument/2006/relationships/slideLayout" Target="../slideLayouts/slideLayout281.xml"/><Relationship Id="rId24" Type="http://schemas.openxmlformats.org/officeDocument/2006/relationships/slideLayout" Target="../slideLayouts/slideLayout284.xml"/><Relationship Id="rId23" Type="http://schemas.openxmlformats.org/officeDocument/2006/relationships/slideLayout" Target="../slideLayouts/slideLayout283.xml"/><Relationship Id="rId1" Type="http://schemas.openxmlformats.org/officeDocument/2006/relationships/image" Target="../media/image93.png"/><Relationship Id="rId2" Type="http://schemas.openxmlformats.org/officeDocument/2006/relationships/slideLayout" Target="../slideLayouts/slideLayout262.xml"/><Relationship Id="rId3" Type="http://schemas.openxmlformats.org/officeDocument/2006/relationships/slideLayout" Target="../slideLayouts/slideLayout263.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26" Type="http://schemas.openxmlformats.org/officeDocument/2006/relationships/slideLayout" Target="../slideLayouts/slideLayout286.xml"/><Relationship Id="rId25" Type="http://schemas.openxmlformats.org/officeDocument/2006/relationships/slideLayout" Target="../slideLayouts/slideLayout285.xml"/><Relationship Id="rId28" Type="http://schemas.openxmlformats.org/officeDocument/2006/relationships/slideLayout" Target="../slideLayouts/slideLayout288.xml"/><Relationship Id="rId27" Type="http://schemas.openxmlformats.org/officeDocument/2006/relationships/slideLayout" Target="../slideLayouts/slideLayout287.xml"/><Relationship Id="rId5" Type="http://schemas.openxmlformats.org/officeDocument/2006/relationships/slideLayout" Target="../slideLayouts/slideLayout265.xml"/><Relationship Id="rId6" Type="http://schemas.openxmlformats.org/officeDocument/2006/relationships/slideLayout" Target="../slideLayouts/slideLayout266.xml"/><Relationship Id="rId29" Type="http://schemas.openxmlformats.org/officeDocument/2006/relationships/slideLayout" Target="../slideLayouts/slideLayout289.xml"/><Relationship Id="rId7" Type="http://schemas.openxmlformats.org/officeDocument/2006/relationships/slideLayout" Target="../slideLayouts/slideLayout267.xml"/><Relationship Id="rId8" Type="http://schemas.openxmlformats.org/officeDocument/2006/relationships/slideLayout" Target="../slideLayouts/slideLayout268.xml"/><Relationship Id="rId31" Type="http://schemas.openxmlformats.org/officeDocument/2006/relationships/slideLayout" Target="../slideLayouts/slideLayout291.xml"/><Relationship Id="rId30" Type="http://schemas.openxmlformats.org/officeDocument/2006/relationships/slideLayout" Target="../slideLayouts/slideLayout290.xml"/><Relationship Id="rId11" Type="http://schemas.openxmlformats.org/officeDocument/2006/relationships/slideLayout" Target="../slideLayouts/slideLayout271.xml"/><Relationship Id="rId33" Type="http://schemas.openxmlformats.org/officeDocument/2006/relationships/slideLayout" Target="../slideLayouts/slideLayout293.xml"/><Relationship Id="rId10" Type="http://schemas.openxmlformats.org/officeDocument/2006/relationships/slideLayout" Target="../slideLayouts/slideLayout270.xml"/><Relationship Id="rId32" Type="http://schemas.openxmlformats.org/officeDocument/2006/relationships/slideLayout" Target="../slideLayouts/slideLayout292.xml"/><Relationship Id="rId13" Type="http://schemas.openxmlformats.org/officeDocument/2006/relationships/slideLayout" Target="../slideLayouts/slideLayout273.xml"/><Relationship Id="rId35" Type="http://schemas.openxmlformats.org/officeDocument/2006/relationships/slideLayout" Target="../slideLayouts/slideLayout295.xml"/><Relationship Id="rId12" Type="http://schemas.openxmlformats.org/officeDocument/2006/relationships/slideLayout" Target="../slideLayouts/slideLayout272.xml"/><Relationship Id="rId34" Type="http://schemas.openxmlformats.org/officeDocument/2006/relationships/slideLayout" Target="../slideLayouts/slideLayout294.xml"/><Relationship Id="rId15" Type="http://schemas.openxmlformats.org/officeDocument/2006/relationships/slideLayout" Target="../slideLayouts/slideLayout275.xml"/><Relationship Id="rId37" Type="http://schemas.openxmlformats.org/officeDocument/2006/relationships/theme" Target="../theme/theme4.xml"/><Relationship Id="rId14" Type="http://schemas.openxmlformats.org/officeDocument/2006/relationships/slideLayout" Target="../slideLayouts/slideLayout274.xml"/><Relationship Id="rId36" Type="http://schemas.openxmlformats.org/officeDocument/2006/relationships/slideLayout" Target="../slideLayouts/slideLayout296.xml"/><Relationship Id="rId17" Type="http://schemas.openxmlformats.org/officeDocument/2006/relationships/slideLayout" Target="../slideLayouts/slideLayout277.xml"/><Relationship Id="rId16" Type="http://schemas.openxmlformats.org/officeDocument/2006/relationships/slideLayout" Target="../slideLayouts/slideLayout276.xml"/><Relationship Id="rId19" Type="http://schemas.openxmlformats.org/officeDocument/2006/relationships/slideLayout" Target="../slideLayouts/slideLayout279.xml"/><Relationship Id="rId18" Type="http://schemas.openxmlformats.org/officeDocument/2006/relationships/slideLayout" Target="../slideLayouts/slideLayout2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Font typeface="Helvetica Neue"/>
              <a:buNone/>
              <a:defRPr sz="2600">
                <a:solidFill>
                  <a:schemeClr val="dk1"/>
                </a:solidFill>
                <a:latin typeface="Helvetica Neue"/>
                <a:ea typeface="Helvetica Neue"/>
                <a:cs typeface="Helvetica Neue"/>
                <a:sym typeface="Helvetica Neue"/>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SzPct val="100000"/>
              <a:buFont typeface="Helvetica Neue"/>
              <a:defRPr sz="1800">
                <a:latin typeface="Helvetica Neue"/>
                <a:ea typeface="Helvetica Neue"/>
                <a:cs typeface="Helvetica Neue"/>
                <a:sym typeface="Helvetica Neue"/>
              </a:defRPr>
            </a:lvl1pPr>
            <a:lvl2pPr lvl="1" rtl="0">
              <a:lnSpc>
                <a:spcPct val="115000"/>
              </a:lnSpc>
              <a:spcBef>
                <a:spcPts val="0"/>
              </a:spcBef>
              <a:spcAft>
                <a:spcPts val="1600"/>
              </a:spcAft>
              <a:buFont typeface="Helvetica Neue"/>
              <a:defRPr>
                <a:latin typeface="Helvetica Neue"/>
                <a:ea typeface="Helvetica Neue"/>
                <a:cs typeface="Helvetica Neue"/>
                <a:sym typeface="Helvetica Neue"/>
              </a:defRPr>
            </a:lvl2pPr>
            <a:lvl3pPr lvl="2" rtl="0">
              <a:lnSpc>
                <a:spcPct val="115000"/>
              </a:lnSpc>
              <a:spcBef>
                <a:spcPts val="0"/>
              </a:spcBef>
              <a:spcAft>
                <a:spcPts val="1600"/>
              </a:spcAft>
              <a:buFont typeface="Helvetica Neue"/>
              <a:defRPr>
                <a:latin typeface="Helvetica Neue"/>
                <a:ea typeface="Helvetica Neue"/>
                <a:cs typeface="Helvetica Neue"/>
                <a:sym typeface="Helvetica Neue"/>
              </a:defRPr>
            </a:lvl3pPr>
            <a:lvl4pPr lvl="3" rtl="0">
              <a:lnSpc>
                <a:spcPct val="115000"/>
              </a:lnSpc>
              <a:spcBef>
                <a:spcPts val="0"/>
              </a:spcBef>
              <a:spcAft>
                <a:spcPts val="1600"/>
              </a:spcAft>
              <a:buSzPct val="100000"/>
              <a:buFont typeface="Helvetica Neue"/>
              <a:defRPr sz="1200">
                <a:latin typeface="Helvetica Neue"/>
                <a:ea typeface="Helvetica Neue"/>
                <a:cs typeface="Helvetica Neue"/>
                <a:sym typeface="Helvetica Neue"/>
              </a:defRPr>
            </a:lvl4pPr>
            <a:lvl5pPr lvl="4" rtl="0">
              <a:lnSpc>
                <a:spcPct val="115000"/>
              </a:lnSpc>
              <a:spcBef>
                <a:spcPts val="0"/>
              </a:spcBef>
              <a:spcAft>
                <a:spcPts val="1600"/>
              </a:spcAft>
              <a:buSzPct val="100000"/>
              <a:buFont typeface="Helvetica Neue"/>
              <a:defRPr sz="1000">
                <a:latin typeface="Helvetica Neue"/>
                <a:ea typeface="Helvetica Neue"/>
                <a:cs typeface="Helvetica Neue"/>
                <a:sym typeface="Helvetica Neue"/>
              </a:defRPr>
            </a:lvl5pPr>
            <a:lvl6pPr lvl="5"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6pPr>
            <a:lvl7pPr lvl="6"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7pPr>
            <a:lvl8pPr lvl="7"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8pPr>
            <a:lvl9pPr lvl="8"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CFFF"/>
        </a:solidFill>
      </p:bgPr>
    </p:bg>
    <p:spTree>
      <p:nvGrpSpPr>
        <p:cNvPr id="205" name="Shape 205"/>
        <p:cNvGrpSpPr/>
        <p:nvPr/>
      </p:nvGrpSpPr>
      <p:grpSpPr>
        <a:xfrm>
          <a:off x="0" y="0"/>
          <a:ext cx="0" cy="0"/>
          <a:chOff x="0" y="0"/>
          <a:chExt cx="0" cy="0"/>
        </a:xfrm>
      </p:grpSpPr>
      <p:pic>
        <p:nvPicPr>
          <p:cNvPr id="206" name="Shape 206"/>
          <p:cNvPicPr preferRelativeResize="0"/>
          <p:nvPr/>
        </p:nvPicPr>
        <p:blipFill rotWithShape="1">
          <a:blip r:embed="rId1">
            <a:alphaModFix/>
          </a:blip>
          <a:srcRect b="0" l="0" r="0" t="0"/>
          <a:stretch/>
        </p:blipFill>
        <p:spPr>
          <a:xfrm>
            <a:off x="686471" y="4674092"/>
            <a:ext cx="234000" cy="234000"/>
          </a:xfrm>
          <a:prstGeom prst="rect">
            <a:avLst/>
          </a:prstGeom>
          <a:noFill/>
          <a:ln>
            <a:noFill/>
          </a:ln>
        </p:spPr>
      </p:pic>
      <p:sp>
        <p:nvSpPr>
          <p:cNvPr id="207" name="Shape 207"/>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208" name="Shape 208"/>
          <p:cNvSpPr txBox="1"/>
          <p:nvPr>
            <p:ph type="title"/>
          </p:nvPr>
        </p:nvSpPr>
        <p:spPr>
          <a:xfrm>
            <a:off x="2965449" y="2493962"/>
            <a:ext cx="7810499" cy="1742999"/>
          </a:xfrm>
          <a:prstGeom prst="rect">
            <a:avLst/>
          </a:prstGeom>
          <a:noFill/>
          <a:ln>
            <a:noFill/>
          </a:ln>
        </p:spPr>
        <p:txBody>
          <a:bodyPr anchorCtr="0" anchor="b" bIns="34275" lIns="34275" rIns="34275" tIns="34275"/>
          <a:lstStyle>
            <a:lvl1pPr indent="0" lvl="0"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1pPr>
            <a:lvl2pPr indent="88900" lvl="1"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2pPr>
            <a:lvl3pPr indent="177800" lvl="2"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3pPr>
            <a:lvl4pPr indent="254000" lvl="3"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4pPr>
            <a:lvl5pPr indent="342900" lvl="4"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5pPr>
            <a:lvl6pPr indent="431800" lvl="5"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6pPr>
            <a:lvl7pPr indent="520700" lvl="6"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7pPr>
            <a:lvl8pPr indent="596900" lvl="7"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8pPr>
            <a:lvl9pPr indent="685800" lvl="8"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9pPr>
          </a:lstStyle>
          <a:p/>
        </p:txBody>
      </p:sp>
      <p:sp>
        <p:nvSpPr>
          <p:cNvPr id="209" name="Shape 209"/>
          <p:cNvSpPr txBox="1"/>
          <p:nvPr>
            <p:ph idx="1" type="body"/>
          </p:nvPr>
        </p:nvSpPr>
        <p:spPr>
          <a:xfrm>
            <a:off x="2692207" y="3333750"/>
            <a:ext cx="7810499" cy="429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CFFF"/>
        </a:solidFill>
      </p:bgPr>
    </p:bg>
    <p:spTree>
      <p:nvGrpSpPr>
        <p:cNvPr id="488" name="Shape 488"/>
        <p:cNvGrpSpPr/>
        <p:nvPr/>
      </p:nvGrpSpPr>
      <p:grpSpPr>
        <a:xfrm>
          <a:off x="0" y="0"/>
          <a:ext cx="0" cy="0"/>
          <a:chOff x="0" y="0"/>
          <a:chExt cx="0" cy="0"/>
        </a:xfrm>
      </p:grpSpPr>
      <p:pic>
        <p:nvPicPr>
          <p:cNvPr id="489" name="Shape 489"/>
          <p:cNvPicPr preferRelativeResize="0"/>
          <p:nvPr/>
        </p:nvPicPr>
        <p:blipFill rotWithShape="1">
          <a:blip r:embed="rId1">
            <a:alphaModFix/>
          </a:blip>
          <a:srcRect b="0" l="0" r="0" t="0"/>
          <a:stretch/>
        </p:blipFill>
        <p:spPr>
          <a:xfrm>
            <a:off x="686471" y="4674092"/>
            <a:ext cx="234000" cy="234000"/>
          </a:xfrm>
          <a:prstGeom prst="rect">
            <a:avLst/>
          </a:prstGeom>
          <a:noFill/>
          <a:ln>
            <a:noFill/>
          </a:ln>
        </p:spPr>
      </p:pic>
      <p:sp>
        <p:nvSpPr>
          <p:cNvPr id="490" name="Shape 490"/>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491" name="Shape 491"/>
          <p:cNvSpPr txBox="1"/>
          <p:nvPr>
            <p:ph type="title"/>
          </p:nvPr>
        </p:nvSpPr>
        <p:spPr>
          <a:xfrm>
            <a:off x="2965449" y="2493962"/>
            <a:ext cx="7810499" cy="1742999"/>
          </a:xfrm>
          <a:prstGeom prst="rect">
            <a:avLst/>
          </a:prstGeom>
          <a:noFill/>
          <a:ln>
            <a:noFill/>
          </a:ln>
        </p:spPr>
        <p:txBody>
          <a:bodyPr anchorCtr="0" anchor="b" bIns="34275" lIns="34275" rIns="34275" tIns="34275"/>
          <a:lstStyle>
            <a:lvl1pPr indent="0" lvl="0"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1pPr>
            <a:lvl2pPr indent="88900" lvl="1"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2pPr>
            <a:lvl3pPr indent="177800" lvl="2"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3pPr>
            <a:lvl4pPr indent="254000" lvl="3"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4pPr>
            <a:lvl5pPr indent="342900" lvl="4"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5pPr>
            <a:lvl6pPr indent="431800" lvl="5"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6pPr>
            <a:lvl7pPr indent="520700" lvl="6"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7pPr>
            <a:lvl8pPr indent="596900" lvl="7"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8pPr>
            <a:lvl9pPr indent="685800" lvl="8"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9pPr>
          </a:lstStyle>
          <a:p/>
        </p:txBody>
      </p:sp>
      <p:sp>
        <p:nvSpPr>
          <p:cNvPr id="492" name="Shape 492"/>
          <p:cNvSpPr txBox="1"/>
          <p:nvPr>
            <p:ph idx="1" type="body"/>
          </p:nvPr>
        </p:nvSpPr>
        <p:spPr>
          <a:xfrm>
            <a:off x="2692207" y="3333750"/>
            <a:ext cx="7810499" cy="429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CFFF"/>
        </a:solidFill>
      </p:bgPr>
    </p:bg>
    <p:spTree>
      <p:nvGrpSpPr>
        <p:cNvPr id="771" name="Shape 771"/>
        <p:cNvGrpSpPr/>
        <p:nvPr/>
      </p:nvGrpSpPr>
      <p:grpSpPr>
        <a:xfrm>
          <a:off x="0" y="0"/>
          <a:ext cx="0" cy="0"/>
          <a:chOff x="0" y="0"/>
          <a:chExt cx="0" cy="0"/>
        </a:xfrm>
      </p:grpSpPr>
      <p:pic>
        <p:nvPicPr>
          <p:cNvPr id="772" name="Shape 772"/>
          <p:cNvPicPr preferRelativeResize="0"/>
          <p:nvPr/>
        </p:nvPicPr>
        <p:blipFill rotWithShape="1">
          <a:blip r:embed="rId1">
            <a:alphaModFix/>
          </a:blip>
          <a:srcRect b="0" l="0" r="0" t="0"/>
          <a:stretch/>
        </p:blipFill>
        <p:spPr>
          <a:xfrm>
            <a:off x="686471" y="4674092"/>
            <a:ext cx="234000" cy="234000"/>
          </a:xfrm>
          <a:prstGeom prst="rect">
            <a:avLst/>
          </a:prstGeom>
          <a:noFill/>
          <a:ln>
            <a:noFill/>
          </a:ln>
        </p:spPr>
      </p:pic>
      <p:sp>
        <p:nvSpPr>
          <p:cNvPr id="773" name="Shape 773"/>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774" name="Shape 774"/>
          <p:cNvSpPr txBox="1"/>
          <p:nvPr>
            <p:ph type="title"/>
          </p:nvPr>
        </p:nvSpPr>
        <p:spPr>
          <a:xfrm>
            <a:off x="2965449" y="2493962"/>
            <a:ext cx="7810499" cy="1742999"/>
          </a:xfrm>
          <a:prstGeom prst="rect">
            <a:avLst/>
          </a:prstGeom>
          <a:noFill/>
          <a:ln>
            <a:noFill/>
          </a:ln>
        </p:spPr>
        <p:txBody>
          <a:bodyPr anchorCtr="0" anchor="b" bIns="34275" lIns="34275" rIns="34275" tIns="34275"/>
          <a:lstStyle>
            <a:lvl1pPr indent="0" lvl="0"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1pPr>
            <a:lvl2pPr indent="88900" lvl="1"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2pPr>
            <a:lvl3pPr indent="177800" lvl="2"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3pPr>
            <a:lvl4pPr indent="254000" lvl="3"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4pPr>
            <a:lvl5pPr indent="342900" lvl="4"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5pPr>
            <a:lvl6pPr indent="431800" lvl="5"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6pPr>
            <a:lvl7pPr indent="520700" lvl="6"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7pPr>
            <a:lvl8pPr indent="596900" lvl="7"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8pPr>
            <a:lvl9pPr indent="685800" lvl="8"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9pPr>
          </a:lstStyle>
          <a:p/>
        </p:txBody>
      </p:sp>
      <p:sp>
        <p:nvSpPr>
          <p:cNvPr id="775" name="Shape 775"/>
          <p:cNvSpPr txBox="1"/>
          <p:nvPr>
            <p:ph idx="1" type="body"/>
          </p:nvPr>
        </p:nvSpPr>
        <p:spPr>
          <a:xfrm>
            <a:off x="2692207" y="3333750"/>
            <a:ext cx="7810499" cy="429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CFFF"/>
        </a:solidFill>
      </p:bgPr>
    </p:bg>
    <p:spTree>
      <p:nvGrpSpPr>
        <p:cNvPr id="1054" name="Shape 1054"/>
        <p:cNvGrpSpPr/>
        <p:nvPr/>
      </p:nvGrpSpPr>
      <p:grpSpPr>
        <a:xfrm>
          <a:off x="0" y="0"/>
          <a:ext cx="0" cy="0"/>
          <a:chOff x="0" y="0"/>
          <a:chExt cx="0" cy="0"/>
        </a:xfrm>
      </p:grpSpPr>
      <p:pic>
        <p:nvPicPr>
          <p:cNvPr id="1055" name="Shape 1055"/>
          <p:cNvPicPr preferRelativeResize="0"/>
          <p:nvPr/>
        </p:nvPicPr>
        <p:blipFill rotWithShape="1">
          <a:blip r:embed="rId1">
            <a:alphaModFix/>
          </a:blip>
          <a:srcRect b="0" l="0" r="0" t="0"/>
          <a:stretch/>
        </p:blipFill>
        <p:spPr>
          <a:xfrm>
            <a:off x="686471" y="4674092"/>
            <a:ext cx="234000" cy="234000"/>
          </a:xfrm>
          <a:prstGeom prst="rect">
            <a:avLst/>
          </a:prstGeom>
          <a:noFill/>
          <a:ln>
            <a:noFill/>
          </a:ln>
        </p:spPr>
      </p:pic>
      <p:sp>
        <p:nvSpPr>
          <p:cNvPr id="1056" name="Shape 1056"/>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1057" name="Shape 1057"/>
          <p:cNvSpPr txBox="1"/>
          <p:nvPr>
            <p:ph type="title"/>
          </p:nvPr>
        </p:nvSpPr>
        <p:spPr>
          <a:xfrm>
            <a:off x="2965449" y="2493962"/>
            <a:ext cx="7810499" cy="1742999"/>
          </a:xfrm>
          <a:prstGeom prst="rect">
            <a:avLst/>
          </a:prstGeom>
          <a:noFill/>
          <a:ln>
            <a:noFill/>
          </a:ln>
        </p:spPr>
        <p:txBody>
          <a:bodyPr anchorCtr="0" anchor="b" bIns="34275" lIns="34275" rIns="34275" tIns="34275"/>
          <a:lstStyle>
            <a:lvl1pPr indent="0" lvl="0"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1pPr>
            <a:lvl2pPr indent="88900" lvl="1"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2pPr>
            <a:lvl3pPr indent="177800" lvl="2"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3pPr>
            <a:lvl4pPr indent="254000" lvl="3"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4pPr>
            <a:lvl5pPr indent="342900" lvl="4"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5pPr>
            <a:lvl6pPr indent="431800" lvl="5"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6pPr>
            <a:lvl7pPr indent="520700" lvl="6"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7pPr>
            <a:lvl8pPr indent="596900" lvl="7"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8pPr>
            <a:lvl9pPr indent="685800" lvl="8"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9pPr>
          </a:lstStyle>
          <a:p/>
        </p:txBody>
      </p:sp>
      <p:sp>
        <p:nvSpPr>
          <p:cNvPr id="1058" name="Shape 1058"/>
          <p:cNvSpPr txBox="1"/>
          <p:nvPr>
            <p:ph idx="1" type="body"/>
          </p:nvPr>
        </p:nvSpPr>
        <p:spPr>
          <a:xfrm>
            <a:off x="2692207" y="3333750"/>
            <a:ext cx="7810499" cy="429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CFFF"/>
        </a:solidFill>
      </p:bgPr>
    </p:bg>
    <p:spTree>
      <p:nvGrpSpPr>
        <p:cNvPr id="1337" name="Shape 1337"/>
        <p:cNvGrpSpPr/>
        <p:nvPr/>
      </p:nvGrpSpPr>
      <p:grpSpPr>
        <a:xfrm>
          <a:off x="0" y="0"/>
          <a:ext cx="0" cy="0"/>
          <a:chOff x="0" y="0"/>
          <a:chExt cx="0" cy="0"/>
        </a:xfrm>
      </p:grpSpPr>
      <p:pic>
        <p:nvPicPr>
          <p:cNvPr id="1338" name="Shape 1338"/>
          <p:cNvPicPr preferRelativeResize="0"/>
          <p:nvPr/>
        </p:nvPicPr>
        <p:blipFill rotWithShape="1">
          <a:blip r:embed="rId1">
            <a:alphaModFix/>
          </a:blip>
          <a:srcRect b="0" l="0" r="0" t="0"/>
          <a:stretch/>
        </p:blipFill>
        <p:spPr>
          <a:xfrm>
            <a:off x="686471" y="4674092"/>
            <a:ext cx="234000" cy="234000"/>
          </a:xfrm>
          <a:prstGeom prst="rect">
            <a:avLst/>
          </a:prstGeom>
          <a:noFill/>
          <a:ln>
            <a:noFill/>
          </a:ln>
        </p:spPr>
      </p:pic>
      <p:sp>
        <p:nvSpPr>
          <p:cNvPr id="1339" name="Shape 1339"/>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1340" name="Shape 1340"/>
          <p:cNvSpPr txBox="1"/>
          <p:nvPr>
            <p:ph type="title"/>
          </p:nvPr>
        </p:nvSpPr>
        <p:spPr>
          <a:xfrm>
            <a:off x="2965449" y="2493962"/>
            <a:ext cx="7810499" cy="1742999"/>
          </a:xfrm>
          <a:prstGeom prst="rect">
            <a:avLst/>
          </a:prstGeom>
          <a:noFill/>
          <a:ln>
            <a:noFill/>
          </a:ln>
        </p:spPr>
        <p:txBody>
          <a:bodyPr anchorCtr="0" anchor="b" bIns="34275" lIns="34275" rIns="34275" tIns="34275"/>
          <a:lstStyle>
            <a:lvl1pPr indent="0" lvl="0"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1pPr>
            <a:lvl2pPr indent="88900" lvl="1"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2pPr>
            <a:lvl3pPr indent="177800" lvl="2"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3pPr>
            <a:lvl4pPr indent="254000" lvl="3"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4pPr>
            <a:lvl5pPr indent="342900" lvl="4"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5pPr>
            <a:lvl6pPr indent="431800" lvl="5"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6pPr>
            <a:lvl7pPr indent="520700" lvl="6"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7pPr>
            <a:lvl8pPr indent="596900" lvl="7"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8pPr>
            <a:lvl9pPr indent="685800" lvl="8"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9pPr>
          </a:lstStyle>
          <a:p/>
        </p:txBody>
      </p:sp>
      <p:sp>
        <p:nvSpPr>
          <p:cNvPr id="1341" name="Shape 1341"/>
          <p:cNvSpPr txBox="1"/>
          <p:nvPr>
            <p:ph idx="1" type="body"/>
          </p:nvPr>
        </p:nvSpPr>
        <p:spPr>
          <a:xfrm>
            <a:off x="2692207" y="3333750"/>
            <a:ext cx="7810499" cy="429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CFFF"/>
        </a:solidFill>
      </p:bgPr>
    </p:bg>
    <p:spTree>
      <p:nvGrpSpPr>
        <p:cNvPr id="1620" name="Shape 1620"/>
        <p:cNvGrpSpPr/>
        <p:nvPr/>
      </p:nvGrpSpPr>
      <p:grpSpPr>
        <a:xfrm>
          <a:off x="0" y="0"/>
          <a:ext cx="0" cy="0"/>
          <a:chOff x="0" y="0"/>
          <a:chExt cx="0" cy="0"/>
        </a:xfrm>
      </p:grpSpPr>
      <p:pic>
        <p:nvPicPr>
          <p:cNvPr id="1621" name="Shape 1621"/>
          <p:cNvPicPr preferRelativeResize="0"/>
          <p:nvPr/>
        </p:nvPicPr>
        <p:blipFill rotWithShape="1">
          <a:blip r:embed="rId1">
            <a:alphaModFix/>
          </a:blip>
          <a:srcRect b="0" l="0" r="0" t="0"/>
          <a:stretch/>
        </p:blipFill>
        <p:spPr>
          <a:xfrm>
            <a:off x="686471" y="4674092"/>
            <a:ext cx="234000" cy="234000"/>
          </a:xfrm>
          <a:prstGeom prst="rect">
            <a:avLst/>
          </a:prstGeom>
          <a:noFill/>
          <a:ln>
            <a:noFill/>
          </a:ln>
        </p:spPr>
      </p:pic>
      <p:sp>
        <p:nvSpPr>
          <p:cNvPr id="1622" name="Shape 1622"/>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1623" name="Shape 1623"/>
          <p:cNvSpPr txBox="1"/>
          <p:nvPr>
            <p:ph type="title"/>
          </p:nvPr>
        </p:nvSpPr>
        <p:spPr>
          <a:xfrm>
            <a:off x="2965449" y="2493962"/>
            <a:ext cx="7810499" cy="1742999"/>
          </a:xfrm>
          <a:prstGeom prst="rect">
            <a:avLst/>
          </a:prstGeom>
          <a:noFill/>
          <a:ln>
            <a:noFill/>
          </a:ln>
        </p:spPr>
        <p:txBody>
          <a:bodyPr anchorCtr="0" anchor="b" bIns="34275" lIns="34275" rIns="34275" tIns="34275"/>
          <a:lstStyle>
            <a:lvl1pPr indent="0" lvl="0"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1pPr>
            <a:lvl2pPr indent="88900" lvl="1"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2pPr>
            <a:lvl3pPr indent="177800" lvl="2"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3pPr>
            <a:lvl4pPr indent="254000" lvl="3"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4pPr>
            <a:lvl5pPr indent="342900" lvl="4"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5pPr>
            <a:lvl6pPr indent="431800" lvl="5"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6pPr>
            <a:lvl7pPr indent="520700" lvl="6"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7pPr>
            <a:lvl8pPr indent="596900" lvl="7"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8pPr>
            <a:lvl9pPr indent="685800" lvl="8"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9pPr>
          </a:lstStyle>
          <a:p/>
        </p:txBody>
      </p:sp>
      <p:sp>
        <p:nvSpPr>
          <p:cNvPr id="1624" name="Shape 1624"/>
          <p:cNvSpPr txBox="1"/>
          <p:nvPr>
            <p:ph idx="1" type="body"/>
          </p:nvPr>
        </p:nvSpPr>
        <p:spPr>
          <a:xfrm>
            <a:off x="2692207" y="3333750"/>
            <a:ext cx="7810499" cy="429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1" r:id="rId27"/>
    <p:sldLayoutId id="2147483872" r:id="rId28"/>
    <p:sldLayoutId id="2147483873" r:id="rId29"/>
    <p:sldLayoutId id="2147483874" r:id="rId30"/>
    <p:sldLayoutId id="2147483875" r:id="rId31"/>
    <p:sldLayoutId id="2147483876" r:id="rId32"/>
    <p:sldLayoutId id="2147483877" r:id="rId33"/>
    <p:sldLayoutId id="2147483878" r:id="rId34"/>
    <p:sldLayoutId id="2147483879" r:id="rId35"/>
    <p:sldLayoutId id="2147483880"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903" name="Shape 1903"/>
        <p:cNvGrpSpPr/>
        <p:nvPr/>
      </p:nvGrpSpPr>
      <p:grpSpPr>
        <a:xfrm>
          <a:off x="0" y="0"/>
          <a:ext cx="0" cy="0"/>
          <a:chOff x="0" y="0"/>
          <a:chExt cx="0" cy="0"/>
        </a:xfrm>
      </p:grpSpPr>
      <p:sp>
        <p:nvSpPr>
          <p:cNvPr id="1904" name="Shape 1904"/>
          <p:cNvSpPr txBox="1"/>
          <p:nvPr>
            <p:ph type="title"/>
          </p:nvPr>
        </p:nvSpPr>
        <p:spPr>
          <a:xfrm>
            <a:off x="311700" y="445025"/>
            <a:ext cx="8520599" cy="572699"/>
          </a:xfrm>
          <a:prstGeom prst="rect">
            <a:avLst/>
          </a:prstGeom>
          <a:noFill/>
          <a:ln>
            <a:noFill/>
          </a:ln>
        </p:spPr>
        <p:txBody>
          <a:bodyPr anchorCtr="0" anchor="t" bIns="91425" lIns="91425" rIns="91425" tIns="91425"/>
          <a:lstStyle>
            <a:lvl1pPr lvl="0" rtl="0">
              <a:spcBef>
                <a:spcPts val="0"/>
              </a:spcBef>
              <a:buClr>
                <a:schemeClr val="dk1"/>
              </a:buClr>
              <a:buSzPct val="100000"/>
              <a:buFont typeface="Helvetica Neue"/>
              <a:buNone/>
              <a:defRPr sz="2600">
                <a:solidFill>
                  <a:schemeClr val="dk1"/>
                </a:solidFill>
                <a:latin typeface="Helvetica Neue"/>
                <a:ea typeface="Helvetica Neue"/>
                <a:cs typeface="Helvetica Neue"/>
                <a:sym typeface="Helvetica Neue"/>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1905" name="Shape 1905"/>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SzPct val="100000"/>
              <a:buFont typeface="Helvetica Neue"/>
              <a:defRPr sz="1800">
                <a:latin typeface="Helvetica Neue"/>
                <a:ea typeface="Helvetica Neue"/>
                <a:cs typeface="Helvetica Neue"/>
                <a:sym typeface="Helvetica Neue"/>
              </a:defRPr>
            </a:lvl1pPr>
            <a:lvl2pPr lvl="1" rtl="0">
              <a:lnSpc>
                <a:spcPct val="115000"/>
              </a:lnSpc>
              <a:spcBef>
                <a:spcPts val="0"/>
              </a:spcBef>
              <a:spcAft>
                <a:spcPts val="1600"/>
              </a:spcAft>
              <a:buFont typeface="Helvetica Neue"/>
              <a:defRPr>
                <a:latin typeface="Helvetica Neue"/>
                <a:ea typeface="Helvetica Neue"/>
                <a:cs typeface="Helvetica Neue"/>
                <a:sym typeface="Helvetica Neue"/>
              </a:defRPr>
            </a:lvl2pPr>
            <a:lvl3pPr lvl="2" rtl="0">
              <a:lnSpc>
                <a:spcPct val="115000"/>
              </a:lnSpc>
              <a:spcBef>
                <a:spcPts val="0"/>
              </a:spcBef>
              <a:spcAft>
                <a:spcPts val="1600"/>
              </a:spcAft>
              <a:buFont typeface="Helvetica Neue"/>
              <a:defRPr>
                <a:latin typeface="Helvetica Neue"/>
                <a:ea typeface="Helvetica Neue"/>
                <a:cs typeface="Helvetica Neue"/>
                <a:sym typeface="Helvetica Neue"/>
              </a:defRPr>
            </a:lvl3pPr>
            <a:lvl4pPr lvl="3" rtl="0">
              <a:lnSpc>
                <a:spcPct val="115000"/>
              </a:lnSpc>
              <a:spcBef>
                <a:spcPts val="0"/>
              </a:spcBef>
              <a:spcAft>
                <a:spcPts val="1600"/>
              </a:spcAft>
              <a:buSzPct val="100000"/>
              <a:buFont typeface="Helvetica Neue"/>
              <a:defRPr sz="1200">
                <a:latin typeface="Helvetica Neue"/>
                <a:ea typeface="Helvetica Neue"/>
                <a:cs typeface="Helvetica Neue"/>
                <a:sym typeface="Helvetica Neue"/>
              </a:defRPr>
            </a:lvl4pPr>
            <a:lvl5pPr lvl="4" rtl="0">
              <a:lnSpc>
                <a:spcPct val="115000"/>
              </a:lnSpc>
              <a:spcBef>
                <a:spcPts val="0"/>
              </a:spcBef>
              <a:spcAft>
                <a:spcPts val="1600"/>
              </a:spcAft>
              <a:buSzPct val="100000"/>
              <a:buFont typeface="Helvetica Neue"/>
              <a:defRPr sz="1000">
                <a:latin typeface="Helvetica Neue"/>
                <a:ea typeface="Helvetica Neue"/>
                <a:cs typeface="Helvetica Neue"/>
                <a:sym typeface="Helvetica Neue"/>
              </a:defRPr>
            </a:lvl5pPr>
            <a:lvl6pPr lvl="5"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6pPr>
            <a:lvl7pPr lvl="6"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7pPr>
            <a:lvl8pPr lvl="7"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8pPr>
            <a:lvl9pPr lvl="8" rtl="0">
              <a:lnSpc>
                <a:spcPct val="115000"/>
              </a:lnSpc>
              <a:spcBef>
                <a:spcPts val="0"/>
              </a:spcBef>
              <a:spcAft>
                <a:spcPts val="1600"/>
              </a:spcAft>
              <a:buSzPct val="100000"/>
              <a:buFont typeface="Helvetica Neue"/>
              <a:defRPr sz="800">
                <a:latin typeface="Helvetica Neue"/>
                <a:ea typeface="Helvetica Neue"/>
                <a:cs typeface="Helvetica Neue"/>
                <a:sym typeface="Helvetica Neue"/>
              </a:defRPr>
            </a:lvl9pPr>
          </a:lstStyle>
          <a:p/>
        </p:txBody>
      </p:sp>
      <p:sp>
        <p:nvSpPr>
          <p:cNvPr id="1906" name="Shape 190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CFFF"/>
        </a:solidFill>
      </p:bgPr>
    </p:bg>
    <p:spTree>
      <p:nvGrpSpPr>
        <p:cNvPr id="2125" name="Shape 2125"/>
        <p:cNvGrpSpPr/>
        <p:nvPr/>
      </p:nvGrpSpPr>
      <p:grpSpPr>
        <a:xfrm>
          <a:off x="0" y="0"/>
          <a:ext cx="0" cy="0"/>
          <a:chOff x="0" y="0"/>
          <a:chExt cx="0" cy="0"/>
        </a:xfrm>
      </p:grpSpPr>
      <p:pic>
        <p:nvPicPr>
          <p:cNvPr id="2126" name="Shape 2126"/>
          <p:cNvPicPr preferRelativeResize="0"/>
          <p:nvPr/>
        </p:nvPicPr>
        <p:blipFill rotWithShape="1">
          <a:blip r:embed="rId1">
            <a:alphaModFix/>
          </a:blip>
          <a:srcRect b="0" l="0" r="0" t="0"/>
          <a:stretch/>
        </p:blipFill>
        <p:spPr>
          <a:xfrm>
            <a:off x="686471" y="4674092"/>
            <a:ext cx="234000" cy="234000"/>
          </a:xfrm>
          <a:prstGeom prst="rect">
            <a:avLst/>
          </a:prstGeom>
          <a:noFill/>
          <a:ln>
            <a:noFill/>
          </a:ln>
        </p:spPr>
      </p:pic>
      <p:sp>
        <p:nvSpPr>
          <p:cNvPr id="2127" name="Shape 2127"/>
          <p:cNvSpPr txBox="1"/>
          <p:nvPr>
            <p:ph idx="12" type="sldNum"/>
          </p:nvPr>
        </p:nvSpPr>
        <p:spPr>
          <a:xfrm>
            <a:off x="8318389" y="4814795"/>
            <a:ext cx="138300" cy="142800"/>
          </a:xfrm>
          <a:prstGeom prst="rect">
            <a:avLst/>
          </a:prstGeom>
          <a:noFill/>
          <a:ln>
            <a:noFill/>
          </a:ln>
        </p:spPr>
        <p:txBody>
          <a:bodyPr anchorCtr="0" anchor="t" bIns="19050" lIns="19050" rIns="19050" tIns="19050">
            <a:noAutofit/>
          </a:bodyPr>
          <a:lstStyle/>
          <a:p>
            <a:pPr indent="0" lvl="0" marL="0" marR="0" rtl="0" algn="r">
              <a:lnSpc>
                <a:spcPct val="120000"/>
              </a:lnSpc>
              <a:spcBef>
                <a:spcPts val="0"/>
              </a:spcBef>
              <a:spcAft>
                <a:spcPts val="0"/>
              </a:spcAft>
              <a:buClr>
                <a:srgbClr val="1C304A"/>
              </a:buClr>
              <a:buSzPct val="25000"/>
              <a:buFont typeface="Helvetica Neue"/>
              <a:buNone/>
            </a:pPr>
            <a:fld id="{00000000-1234-1234-1234-123412341234}" type="slidenum">
              <a:rPr b="0" i="0" lang="en" sz="700" u="none" cap="none" strike="noStrike">
                <a:solidFill>
                  <a:srgbClr val="1C304A"/>
                </a:solidFill>
                <a:latin typeface="Helvetica Neue"/>
                <a:ea typeface="Helvetica Neue"/>
                <a:cs typeface="Helvetica Neue"/>
                <a:sym typeface="Helvetica Neue"/>
              </a:rPr>
              <a:t>‹#›</a:t>
            </a:fld>
          </a:p>
        </p:txBody>
      </p:sp>
      <p:sp>
        <p:nvSpPr>
          <p:cNvPr id="2128" name="Shape 2128"/>
          <p:cNvSpPr txBox="1"/>
          <p:nvPr>
            <p:ph type="title"/>
          </p:nvPr>
        </p:nvSpPr>
        <p:spPr>
          <a:xfrm>
            <a:off x="2965449" y="2493962"/>
            <a:ext cx="7810499" cy="1742999"/>
          </a:xfrm>
          <a:prstGeom prst="rect">
            <a:avLst/>
          </a:prstGeom>
          <a:noFill/>
          <a:ln>
            <a:noFill/>
          </a:ln>
        </p:spPr>
        <p:txBody>
          <a:bodyPr anchorCtr="0" anchor="b" bIns="34275" lIns="34275" rIns="34275" tIns="34275"/>
          <a:lstStyle>
            <a:lvl1pPr indent="0" lvl="0"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1pPr>
            <a:lvl2pPr indent="88900" lvl="1"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2pPr>
            <a:lvl3pPr indent="177800" lvl="2"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3pPr>
            <a:lvl4pPr indent="254000" lvl="3"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4pPr>
            <a:lvl5pPr indent="342900" lvl="4"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5pPr>
            <a:lvl6pPr indent="431800" lvl="5"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6pPr>
            <a:lvl7pPr indent="520700" lvl="6"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7pPr>
            <a:lvl8pPr indent="596900" lvl="7"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8pPr>
            <a:lvl9pPr indent="685800" lvl="8" marL="0" marR="0" rtl="0" algn="l">
              <a:lnSpc>
                <a:spcPct val="120000"/>
              </a:lnSpc>
              <a:spcBef>
                <a:spcPts val="500"/>
              </a:spcBef>
              <a:spcAft>
                <a:spcPts val="0"/>
              </a:spcAft>
              <a:buClr>
                <a:srgbClr val="1C304A"/>
              </a:buClr>
              <a:buSzPct val="62500"/>
              <a:buFont typeface="Helvetica Neue"/>
              <a:buNone/>
              <a:defRPr b="0" i="0" sz="800" u="none" cap="none" strike="noStrike">
                <a:solidFill>
                  <a:srgbClr val="1C304A"/>
                </a:solidFill>
                <a:latin typeface="Helvetica Neue"/>
                <a:ea typeface="Helvetica Neue"/>
                <a:cs typeface="Helvetica Neue"/>
                <a:sym typeface="Helvetica Neue"/>
              </a:defRPr>
            </a:lvl9pPr>
          </a:lstStyle>
          <a:p/>
        </p:txBody>
      </p:sp>
      <p:sp>
        <p:nvSpPr>
          <p:cNvPr id="2129" name="Shape 2129"/>
          <p:cNvSpPr txBox="1"/>
          <p:nvPr>
            <p:ph idx="1" type="body"/>
          </p:nvPr>
        </p:nvSpPr>
        <p:spPr>
          <a:xfrm>
            <a:off x="2692207" y="3333750"/>
            <a:ext cx="7810499" cy="4294499"/>
          </a:xfrm>
          <a:prstGeom prst="rect">
            <a:avLst/>
          </a:prstGeom>
          <a:noFill/>
          <a:ln>
            <a:noFill/>
          </a:ln>
        </p:spPr>
        <p:txBody>
          <a:bodyPr anchorCtr="0" anchor="t" bIns="34275" lIns="34275" rIns="34275" tIns="34275"/>
          <a:lstStyle>
            <a:lvl1pPr indent="0" lvl="0"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1pPr>
            <a:lvl2pPr indent="0" lvl="1"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2pPr>
            <a:lvl3pPr indent="0" lvl="2"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3pPr>
            <a:lvl4pPr indent="0" lvl="3"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4pPr>
            <a:lvl5pPr indent="0" lvl="4"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5pPr>
            <a:lvl6pPr indent="431800" lvl="5"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6pPr>
            <a:lvl7pPr indent="520700" lvl="6"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7pPr>
            <a:lvl8pPr indent="596900" lvl="7"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8pPr>
            <a:lvl9pPr indent="685800" lvl="8" marL="0" marR="0" rtl="0" algn="l">
              <a:lnSpc>
                <a:spcPct val="110000"/>
              </a:lnSpc>
              <a:spcBef>
                <a:spcPts val="0"/>
              </a:spcBef>
              <a:spcAft>
                <a:spcPts val="0"/>
              </a:spcAft>
              <a:buClr>
                <a:srgbClr val="1C304A"/>
              </a:buClr>
              <a:buSzPct val="25000"/>
              <a:buFont typeface="Helvetica Neue"/>
              <a:buNone/>
              <a:defRPr b="1" i="0" sz="3000" u="none" cap="none" strike="noStrike">
                <a:solidFill>
                  <a:srgbClr val="1C304A"/>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 id="2147483939" r:id="rId32"/>
    <p:sldLayoutId id="2147483940" r:id="rId33"/>
    <p:sldLayoutId id="2147483941" r:id="rId34"/>
    <p:sldLayoutId id="2147483942" r:id="rId35"/>
    <p:sldLayoutId id="214748394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10.xml"/><Relationship Id="rId3" Type="http://schemas.openxmlformats.org/officeDocument/2006/relationships/image" Target="../media/image1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1.xml"/><Relationship Id="rId3" Type="http://schemas.openxmlformats.org/officeDocument/2006/relationships/image" Target="../media/image1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2.xml"/><Relationship Id="rId3" Type="http://schemas.openxmlformats.org/officeDocument/2006/relationships/image" Target="../media/image9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13.xml"/><Relationship Id="rId3" Type="http://schemas.openxmlformats.org/officeDocument/2006/relationships/image" Target="../media/image9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9.xml"/><Relationship Id="rId3" Type="http://schemas.openxmlformats.org/officeDocument/2006/relationships/image" Target="../media/image1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1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0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24.xml"/><Relationship Id="rId3" Type="http://schemas.openxmlformats.org/officeDocument/2006/relationships/image" Target="../media/image10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 Id="rId3" Type="http://schemas.openxmlformats.org/officeDocument/2006/relationships/image" Target="../media/image9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10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1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xml"/><Relationship Id="rId3" Type="http://schemas.openxmlformats.org/officeDocument/2006/relationships/image" Target="../media/image95.png"/><Relationship Id="rId4" Type="http://schemas.openxmlformats.org/officeDocument/2006/relationships/image" Target="../media/image9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 Id="rId3" Type="http://schemas.openxmlformats.org/officeDocument/2006/relationships/image" Target="../media/image1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1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 Id="rId3"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95.png"/><Relationship Id="rId4" Type="http://schemas.openxmlformats.org/officeDocument/2006/relationships/image" Target="../media/image97.png"/><Relationship Id="rId5" Type="http://schemas.openxmlformats.org/officeDocument/2006/relationships/image" Target="../media/image10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1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1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 Id="rId3" Type="http://schemas.openxmlformats.org/officeDocument/2006/relationships/image" Target="../media/image10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104.png"/><Relationship Id="rId4" Type="http://schemas.openxmlformats.org/officeDocument/2006/relationships/image" Target="../media/image102.png"/><Relationship Id="rId5" Type="http://schemas.openxmlformats.org/officeDocument/2006/relationships/image" Target="../media/image9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60.xml"/><Relationship Id="rId3" Type="http://schemas.openxmlformats.org/officeDocument/2006/relationships/image" Target="../media/image1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61.xml"/><Relationship Id="rId3" Type="http://schemas.openxmlformats.org/officeDocument/2006/relationships/image" Target="../media/image1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62.xml"/><Relationship Id="rId3" Type="http://schemas.openxmlformats.org/officeDocument/2006/relationships/image" Target="../media/image1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63.xml"/><Relationship Id="rId3" Type="http://schemas.openxmlformats.org/officeDocument/2006/relationships/image" Target="../media/image1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 Id="rId3" Type="http://schemas.openxmlformats.org/officeDocument/2006/relationships/image" Target="../media/image1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65.xml"/><Relationship Id="rId3" Type="http://schemas.openxmlformats.org/officeDocument/2006/relationships/image" Target="../media/image12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 Id="rId3" Type="http://schemas.openxmlformats.org/officeDocument/2006/relationships/image" Target="../media/image11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73.xml"/><Relationship Id="rId3" Type="http://schemas.openxmlformats.org/officeDocument/2006/relationships/image" Target="../media/image11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 Id="rId3" Type="http://schemas.openxmlformats.org/officeDocument/2006/relationships/image" Target="../media/image1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76.xml"/><Relationship Id="rId3" Type="http://schemas.openxmlformats.org/officeDocument/2006/relationships/image" Target="../media/image117.png"/><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78.xml"/><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79.xml"/><Relationship Id="rId3"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8.xml"/><Relationship Id="rId3" Type="http://schemas.openxmlformats.org/officeDocument/2006/relationships/image" Target="../media/image10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80.xml"/><Relationship Id="rId3" Type="http://schemas.openxmlformats.org/officeDocument/2006/relationships/image" Target="../media/image1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81.xml"/><Relationship Id="rId3" Type="http://schemas.openxmlformats.org/officeDocument/2006/relationships/image" Target="../media/image1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4.xml"/><Relationship Id="rId3" Type="http://schemas.openxmlformats.org/officeDocument/2006/relationships/image" Target="../media/image1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5.xml"/><Relationship Id="rId3" Type="http://schemas.openxmlformats.org/officeDocument/2006/relationships/image" Target="../media/image1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86.xml"/><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0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87.xml"/><Relationship Id="rId3" Type="http://schemas.openxmlformats.org/officeDocument/2006/relationships/image" Target="../media/image1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9.xml"/><Relationship Id="rId3" Type="http://schemas.openxmlformats.org/officeDocument/2006/relationships/image" Target="../media/image10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1" name="Shape 2411"/>
        <p:cNvGrpSpPr/>
        <p:nvPr/>
      </p:nvGrpSpPr>
      <p:grpSpPr>
        <a:xfrm>
          <a:off x="0" y="0"/>
          <a:ext cx="0" cy="0"/>
          <a:chOff x="0" y="0"/>
          <a:chExt cx="0" cy="0"/>
        </a:xfrm>
      </p:grpSpPr>
      <p:sp>
        <p:nvSpPr>
          <p:cNvPr id="2412" name="Shape 2412"/>
          <p:cNvSpPr txBox="1"/>
          <p:nvPr>
            <p:ph type="ctrTitle"/>
          </p:nvPr>
        </p:nvSpPr>
        <p:spPr>
          <a:xfrm>
            <a:off x="718450" y="525012"/>
            <a:ext cx="7386599" cy="1651799"/>
          </a:xfrm>
          <a:prstGeom prst="rect">
            <a:avLst/>
          </a:prstGeom>
        </p:spPr>
        <p:txBody>
          <a:bodyPr anchorCtr="0" anchor="b" bIns="91425" lIns="91425" rIns="91425" tIns="91425">
            <a:noAutofit/>
          </a:bodyPr>
          <a:lstStyle/>
          <a:p>
            <a:pPr lvl="0" rtl="0">
              <a:spcBef>
                <a:spcPts val="0"/>
              </a:spcBef>
              <a:buNone/>
            </a:pPr>
            <a:r>
              <a:rPr lang="en" sz="4800"/>
              <a:t>Hacking Bureaucracy</a:t>
            </a:r>
          </a:p>
          <a:p>
            <a:pPr lvl="0">
              <a:spcBef>
                <a:spcPts val="0"/>
              </a:spcBef>
              <a:buNone/>
            </a:pPr>
            <a:r>
              <a:rPr b="0" lang="en" sz="3000">
                <a:solidFill>
                  <a:srgbClr val="FFFFFF"/>
                </a:solidFill>
              </a:rPr>
              <a:t>With 18F</a:t>
            </a:r>
          </a:p>
        </p:txBody>
      </p:sp>
      <p:sp>
        <p:nvSpPr>
          <p:cNvPr id="2413" name="Shape 2413"/>
          <p:cNvSpPr txBox="1"/>
          <p:nvPr>
            <p:ph idx="1" type="subTitle"/>
          </p:nvPr>
        </p:nvSpPr>
        <p:spPr>
          <a:xfrm>
            <a:off x="735280" y="3032704"/>
            <a:ext cx="4389299" cy="792600"/>
          </a:xfrm>
          <a:prstGeom prst="rect">
            <a:avLst/>
          </a:prstGeom>
        </p:spPr>
        <p:txBody>
          <a:bodyPr anchorCtr="0" anchor="t" bIns="91425" lIns="91425" rIns="91425" tIns="91425">
            <a:noAutofit/>
          </a:bodyPr>
          <a:lstStyle/>
          <a:p>
            <a:pPr lvl="0" rtl="0">
              <a:lnSpc>
                <a:spcPct val="115000"/>
              </a:lnSpc>
              <a:spcBef>
                <a:spcPts val="0"/>
              </a:spcBef>
              <a:buNone/>
            </a:pPr>
            <a:r>
              <a:rPr lang="en" sz="1800">
                <a:solidFill>
                  <a:srgbClr val="FFFFFF"/>
                </a:solidFill>
              </a:rPr>
              <a:t>Catherine Devlin</a:t>
            </a:r>
          </a:p>
          <a:p>
            <a:pPr lvl="0" rtl="0">
              <a:lnSpc>
                <a:spcPct val="115000"/>
              </a:lnSpc>
              <a:spcBef>
                <a:spcPts val="0"/>
              </a:spcBef>
              <a:buNone/>
            </a:pPr>
            <a:r>
              <a:rPr lang="en" sz="1800"/>
              <a:t>Innovation Specialist</a:t>
            </a:r>
          </a:p>
          <a:p>
            <a:pPr lvl="0">
              <a:lnSpc>
                <a:spcPct val="115000"/>
              </a:lnSpc>
              <a:spcBef>
                <a:spcPts val="0"/>
              </a:spcBef>
              <a:buNone/>
            </a:pPr>
            <a:r>
              <a:rPr lang="en" sz="1800"/>
              <a:t>@catherinedevlin    catherine.devlin@gsa.gov</a:t>
            </a:r>
          </a:p>
        </p:txBody>
      </p:sp>
      <p:sp>
        <p:nvSpPr>
          <p:cNvPr id="2414" name="Shape 2414"/>
          <p:cNvSpPr txBox="1"/>
          <p:nvPr>
            <p:ph idx="2" type="subTitle"/>
          </p:nvPr>
        </p:nvSpPr>
        <p:spPr>
          <a:xfrm>
            <a:off x="1190575" y="4444054"/>
            <a:ext cx="2736000" cy="261900"/>
          </a:xfrm>
          <a:prstGeom prst="rect">
            <a:avLst/>
          </a:prstGeom>
        </p:spPr>
        <p:txBody>
          <a:bodyPr anchorCtr="0" anchor="t" bIns="91425" lIns="91425" rIns="91425" tIns="91425">
            <a:noAutofit/>
          </a:bodyPr>
          <a:lstStyle/>
          <a:p>
            <a:pPr lvl="0">
              <a:spcBef>
                <a:spcPts val="0"/>
              </a:spcBef>
              <a:buNone/>
            </a:pPr>
            <a:r>
              <a:rPr lang="en"/>
              <a:t>@18F</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4" name="Shape 2464"/>
        <p:cNvGrpSpPr/>
        <p:nvPr/>
      </p:nvGrpSpPr>
      <p:grpSpPr>
        <a:xfrm>
          <a:off x="0" y="0"/>
          <a:ext cx="0" cy="0"/>
          <a:chOff x="0" y="0"/>
          <a:chExt cx="0" cy="0"/>
        </a:xfrm>
      </p:grpSpPr>
      <p:sp>
        <p:nvSpPr>
          <p:cNvPr id="2465" name="Shape 2465"/>
          <p:cNvSpPr txBox="1"/>
          <p:nvPr>
            <p:ph idx="12" type="sldNum"/>
          </p:nvPr>
        </p:nvSpPr>
        <p:spPr>
          <a:xfrm>
            <a:off x="8472450" y="4765388"/>
            <a:ext cx="548700"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00CFFF"/>
                </a:solidFill>
              </a:rPr>
              <a:t>‹#›</a:t>
            </a:fld>
          </a:p>
        </p:txBody>
      </p:sp>
      <p:pic>
        <p:nvPicPr>
          <p:cNvPr descr="Screen Shot 2016-10-01 at 7.05.56 PM.png" id="2466" name="Shape 2466"/>
          <p:cNvPicPr preferRelativeResize="0"/>
          <p:nvPr/>
        </p:nvPicPr>
        <p:blipFill>
          <a:blip r:embed="rId3">
            <a:alphaModFix/>
          </a:blip>
          <a:stretch>
            <a:fillRect/>
          </a:stretch>
        </p:blipFill>
        <p:spPr>
          <a:xfrm>
            <a:off x="863203" y="0"/>
            <a:ext cx="741759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0" name="Shape 2470"/>
        <p:cNvGrpSpPr/>
        <p:nvPr/>
      </p:nvGrpSpPr>
      <p:grpSpPr>
        <a:xfrm>
          <a:off x="0" y="0"/>
          <a:ext cx="0" cy="0"/>
          <a:chOff x="0" y="0"/>
          <a:chExt cx="0" cy="0"/>
        </a:xfrm>
      </p:grpSpPr>
      <p:pic>
        <p:nvPicPr>
          <p:cNvPr descr="Screen Shot 2016-02-21 at 1.14.24 PM.png" id="2471" name="Shape 2471"/>
          <p:cNvPicPr preferRelativeResize="0"/>
          <p:nvPr/>
        </p:nvPicPr>
        <p:blipFill>
          <a:blip r:embed="rId3">
            <a:alphaModFix/>
          </a:blip>
          <a:stretch>
            <a:fillRect/>
          </a:stretch>
        </p:blipFill>
        <p:spPr>
          <a:xfrm>
            <a:off x="136250" y="-196212"/>
            <a:ext cx="8871498" cy="5788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5" name="Shape 2475"/>
        <p:cNvGrpSpPr/>
        <p:nvPr/>
      </p:nvGrpSpPr>
      <p:grpSpPr>
        <a:xfrm>
          <a:off x="0" y="0"/>
          <a:ext cx="0" cy="0"/>
          <a:chOff x="0" y="0"/>
          <a:chExt cx="0" cy="0"/>
        </a:xfrm>
      </p:grpSpPr>
      <p:pic>
        <p:nvPicPr>
          <p:cNvPr descr="Screen Shot 2016-02-21 at 2.36.46 PM.png" id="2476" name="Shape 2476"/>
          <p:cNvPicPr preferRelativeResize="0"/>
          <p:nvPr/>
        </p:nvPicPr>
        <p:blipFill>
          <a:blip r:embed="rId3">
            <a:alphaModFix/>
          </a:blip>
          <a:stretch>
            <a:fillRect/>
          </a:stretch>
        </p:blipFill>
        <p:spPr>
          <a:xfrm>
            <a:off x="136250" y="-196204"/>
            <a:ext cx="8871498" cy="57887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0" name="Shape 2480"/>
        <p:cNvGrpSpPr/>
        <p:nvPr/>
      </p:nvGrpSpPr>
      <p:grpSpPr>
        <a:xfrm>
          <a:off x="0" y="0"/>
          <a:ext cx="0" cy="0"/>
          <a:chOff x="0" y="0"/>
          <a:chExt cx="0" cy="0"/>
        </a:xfrm>
      </p:grpSpPr>
      <p:pic>
        <p:nvPicPr>
          <p:cNvPr descr="Screen Shot 2016-02-21 at 1.16.45 PM.png" id="2481" name="Shape 2481"/>
          <p:cNvPicPr preferRelativeResize="0"/>
          <p:nvPr/>
        </p:nvPicPr>
        <p:blipFill>
          <a:blip r:embed="rId3">
            <a:alphaModFix/>
          </a:blip>
          <a:stretch>
            <a:fillRect/>
          </a:stretch>
        </p:blipFill>
        <p:spPr>
          <a:xfrm>
            <a:off x="136218" y="-196224"/>
            <a:ext cx="8871564" cy="57887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5" name="Shape 2485"/>
        <p:cNvGrpSpPr/>
        <p:nvPr/>
      </p:nvGrpSpPr>
      <p:grpSpPr>
        <a:xfrm>
          <a:off x="0" y="0"/>
          <a:ext cx="0" cy="0"/>
          <a:chOff x="0" y="0"/>
          <a:chExt cx="0" cy="0"/>
        </a:xfrm>
      </p:grpSpPr>
      <p:sp>
        <p:nvSpPr>
          <p:cNvPr id="2486" name="Shape 2486"/>
          <p:cNvSpPr txBox="1"/>
          <p:nvPr>
            <p:ph type="ctrTitle"/>
          </p:nvPr>
        </p:nvSpPr>
        <p:spPr>
          <a:xfrm>
            <a:off x="712850" y="536206"/>
            <a:ext cx="7386600" cy="3732900"/>
          </a:xfrm>
          <a:prstGeom prst="rect">
            <a:avLst/>
          </a:prstGeom>
        </p:spPr>
        <p:txBody>
          <a:bodyPr anchorCtr="0" anchor="ctr" bIns="91425" lIns="91425" rIns="91425" tIns="91425">
            <a:noAutofit/>
          </a:bodyPr>
          <a:lstStyle/>
          <a:p>
            <a:pPr lvl="0">
              <a:spcBef>
                <a:spcPts val="0"/>
              </a:spcBef>
              <a:buNone/>
            </a:pPr>
            <a:r>
              <a:rPr lang="en"/>
              <a:t>18f.gsa.gov/</a:t>
            </a:r>
          </a:p>
          <a:p>
            <a:pPr lvl="0" rtl="0">
              <a:spcBef>
                <a:spcPts val="0"/>
              </a:spcBef>
              <a:buNone/>
            </a:pPr>
            <a:r>
              <a:rPr lang="en"/>
              <a:t>what-we-deliver/</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0" name="Shape 2490"/>
        <p:cNvGrpSpPr/>
        <p:nvPr/>
      </p:nvGrpSpPr>
      <p:grpSpPr>
        <a:xfrm>
          <a:off x="0" y="0"/>
          <a:ext cx="0" cy="0"/>
          <a:chOff x="0" y="0"/>
          <a:chExt cx="0" cy="0"/>
        </a:xfrm>
      </p:grpSpPr>
      <p:sp>
        <p:nvSpPr>
          <p:cNvPr id="2491" name="Shape 2491"/>
          <p:cNvSpPr txBox="1"/>
          <p:nvPr>
            <p:ph type="ctrTitle"/>
          </p:nvPr>
        </p:nvSpPr>
        <p:spPr>
          <a:xfrm>
            <a:off x="712850" y="536206"/>
            <a:ext cx="7386600" cy="3732900"/>
          </a:xfrm>
          <a:prstGeom prst="rect">
            <a:avLst/>
          </a:prstGeom>
        </p:spPr>
        <p:txBody>
          <a:bodyPr anchorCtr="0" anchor="ctr" bIns="91425" lIns="91425" rIns="91425" tIns="91425">
            <a:noAutofit/>
          </a:bodyPr>
          <a:lstStyle/>
          <a:p>
            <a:pPr lvl="0" rtl="0">
              <a:spcBef>
                <a:spcPts val="0"/>
              </a:spcBef>
              <a:buNone/>
            </a:pPr>
            <a:r>
              <a:rPr lang="en"/>
              <a:t>Transformation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5" name="Shape 2495"/>
        <p:cNvGrpSpPr/>
        <p:nvPr/>
      </p:nvGrpSpPr>
      <p:grpSpPr>
        <a:xfrm>
          <a:off x="0" y="0"/>
          <a:ext cx="0" cy="0"/>
          <a:chOff x="0" y="0"/>
          <a:chExt cx="0" cy="0"/>
        </a:xfrm>
      </p:grpSpPr>
      <p:sp>
        <p:nvSpPr>
          <p:cNvPr id="2496" name="Shape 2496"/>
          <p:cNvSpPr txBox="1"/>
          <p:nvPr>
            <p:ph idx="1" type="body"/>
          </p:nvPr>
        </p:nvSpPr>
        <p:spPr>
          <a:xfrm>
            <a:off x="666750" y="1940725"/>
            <a:ext cx="6659700" cy="1262100"/>
          </a:xfrm>
          <a:prstGeom prst="rect">
            <a:avLst/>
          </a:prstGeom>
        </p:spPr>
        <p:txBody>
          <a:bodyPr anchorCtr="0" anchor="ctr" bIns="34275" lIns="34275" rIns="34275" tIns="34275">
            <a:noAutofit/>
          </a:bodyPr>
          <a:lstStyle/>
          <a:p>
            <a:pPr lvl="0" rtl="0">
              <a:spcBef>
                <a:spcPts val="0"/>
              </a:spcBef>
              <a:buNone/>
            </a:pPr>
            <a:r>
              <a:rPr lang="en" sz="3600"/>
              <a:t>18F will transform how the</a:t>
            </a:r>
          </a:p>
          <a:p>
            <a:pPr lvl="0" rtl="0">
              <a:spcBef>
                <a:spcPts val="0"/>
              </a:spcBef>
              <a:buNone/>
            </a:pPr>
            <a:r>
              <a:rPr lang="en" sz="3600"/>
              <a:t>U.S. Government builds, buys, and shares digital services.</a:t>
            </a:r>
          </a:p>
        </p:txBody>
      </p:sp>
      <p:sp>
        <p:nvSpPr>
          <p:cNvPr id="2497" name="Shape 2497"/>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MISSION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1" name="Shape 2501"/>
        <p:cNvGrpSpPr/>
        <p:nvPr/>
      </p:nvGrpSpPr>
      <p:grpSpPr>
        <a:xfrm>
          <a:off x="0" y="0"/>
          <a:ext cx="0" cy="0"/>
          <a:chOff x="0" y="0"/>
          <a:chExt cx="0" cy="0"/>
        </a:xfrm>
      </p:grpSpPr>
      <p:sp>
        <p:nvSpPr>
          <p:cNvPr id="2502" name="Shape 2502"/>
          <p:cNvSpPr txBox="1"/>
          <p:nvPr>
            <p:ph type="ctrTitle"/>
          </p:nvPr>
        </p:nvSpPr>
        <p:spPr>
          <a:xfrm>
            <a:off x="718661" y="614726"/>
            <a:ext cx="7386599" cy="844199"/>
          </a:xfrm>
          <a:prstGeom prst="rect">
            <a:avLst/>
          </a:prstGeom>
        </p:spPr>
        <p:txBody>
          <a:bodyPr anchorCtr="0" anchor="t" bIns="91425" lIns="91425" rIns="91425" tIns="91425">
            <a:noAutofit/>
          </a:bodyPr>
          <a:lstStyle/>
          <a:p>
            <a:pPr lvl="0">
              <a:spcBef>
                <a:spcPts val="0"/>
              </a:spcBef>
              <a:buNone/>
            </a:pPr>
            <a:r>
              <a:rPr lang="en"/>
              <a:t>Transformation the 18F way</a:t>
            </a:r>
          </a:p>
        </p:txBody>
      </p:sp>
      <p:sp>
        <p:nvSpPr>
          <p:cNvPr id="2503" name="Shape 2503"/>
          <p:cNvSpPr txBox="1"/>
          <p:nvPr>
            <p:ph idx="1" type="subTitle"/>
          </p:nvPr>
        </p:nvSpPr>
        <p:spPr>
          <a:xfrm>
            <a:off x="718647" y="292250"/>
            <a:ext cx="5017500" cy="667499"/>
          </a:xfrm>
          <a:prstGeom prst="rect">
            <a:avLst/>
          </a:prstGeom>
        </p:spPr>
        <p:txBody>
          <a:bodyPr anchorCtr="0" anchor="ctr" bIns="91425" lIns="91425" rIns="91425" tIns="91425">
            <a:noAutofit/>
          </a:bodyPr>
          <a:lstStyle/>
          <a:p>
            <a:pPr lvl="0">
              <a:spcBef>
                <a:spcPts val="0"/>
              </a:spcBef>
              <a:buNone/>
            </a:pPr>
            <a:r>
              <a:rPr lang="en"/>
              <a:t>HOW?</a:t>
            </a:r>
          </a:p>
        </p:txBody>
      </p:sp>
      <p:sp>
        <p:nvSpPr>
          <p:cNvPr id="2504" name="Shape 2504"/>
          <p:cNvSpPr/>
          <p:nvPr/>
        </p:nvSpPr>
        <p:spPr>
          <a:xfrm>
            <a:off x="829100" y="1789525"/>
            <a:ext cx="22878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1</a:t>
            </a:r>
          </a:p>
        </p:txBody>
      </p:sp>
      <p:sp>
        <p:nvSpPr>
          <p:cNvPr id="2505" name="Shape 2505"/>
          <p:cNvSpPr txBox="1"/>
          <p:nvPr>
            <p:ph idx="4294967295" type="body"/>
          </p:nvPr>
        </p:nvSpPr>
        <p:spPr>
          <a:xfrm>
            <a:off x="901490" y="3007750"/>
            <a:ext cx="2084400" cy="821099"/>
          </a:xfrm>
          <a:prstGeom prst="rect">
            <a:avLst/>
          </a:prstGeom>
        </p:spPr>
        <p:txBody>
          <a:bodyPr anchorCtr="0" anchor="t" bIns="91425" lIns="91425" rIns="91425" tIns="91425">
            <a:noAutofit/>
          </a:bodyPr>
          <a:lstStyle/>
          <a:p>
            <a:pPr lvl="0" rtl="0">
              <a:spcBef>
                <a:spcPts val="0"/>
              </a:spcBef>
              <a:buNone/>
            </a:pPr>
            <a:r>
              <a:rPr lang="en" sz="3000">
                <a:solidFill>
                  <a:srgbClr val="FFFFFF"/>
                </a:solidFill>
              </a:rPr>
              <a:t>People</a:t>
            </a:r>
          </a:p>
        </p:txBody>
      </p:sp>
      <p:sp>
        <p:nvSpPr>
          <p:cNvPr id="2506" name="Shape 2506"/>
          <p:cNvSpPr/>
          <p:nvPr/>
        </p:nvSpPr>
        <p:spPr>
          <a:xfrm>
            <a:off x="3323211" y="1789525"/>
            <a:ext cx="22878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2</a:t>
            </a:r>
          </a:p>
        </p:txBody>
      </p:sp>
      <p:sp>
        <p:nvSpPr>
          <p:cNvPr id="2507" name="Shape 2507"/>
          <p:cNvSpPr txBox="1"/>
          <p:nvPr>
            <p:ph idx="4294967295" type="body"/>
          </p:nvPr>
        </p:nvSpPr>
        <p:spPr>
          <a:xfrm>
            <a:off x="3395602" y="3007750"/>
            <a:ext cx="2084400" cy="821099"/>
          </a:xfrm>
          <a:prstGeom prst="rect">
            <a:avLst/>
          </a:prstGeom>
        </p:spPr>
        <p:txBody>
          <a:bodyPr anchorCtr="0" anchor="t" bIns="91425" lIns="91425" rIns="91425" tIns="91425">
            <a:noAutofit/>
          </a:bodyPr>
          <a:lstStyle/>
          <a:p>
            <a:pPr lvl="0" rtl="0">
              <a:spcBef>
                <a:spcPts val="0"/>
              </a:spcBef>
              <a:buNone/>
            </a:pPr>
            <a:r>
              <a:rPr lang="en" sz="3000">
                <a:solidFill>
                  <a:srgbClr val="FFFFFF"/>
                </a:solidFill>
              </a:rPr>
              <a:t>Practices</a:t>
            </a:r>
          </a:p>
        </p:txBody>
      </p:sp>
      <p:sp>
        <p:nvSpPr>
          <p:cNvPr id="2508" name="Shape 2508"/>
          <p:cNvSpPr/>
          <p:nvPr/>
        </p:nvSpPr>
        <p:spPr>
          <a:xfrm>
            <a:off x="5817323" y="1789525"/>
            <a:ext cx="2287800" cy="2137499"/>
          </a:xfrm>
          <a:prstGeom prst="rect">
            <a:avLst/>
          </a:prstGeom>
          <a:solidFill>
            <a:srgbClr val="1C304A"/>
          </a:solidFill>
          <a:ln>
            <a:noFill/>
          </a:ln>
        </p:spPr>
        <p:txBody>
          <a:bodyPr anchorCtr="0" anchor="t" bIns="91425" lIns="91425" rIns="91425" tIns="91425">
            <a:noAutofit/>
          </a:bodyPr>
          <a:lstStyle/>
          <a:p>
            <a:pPr lvl="0" rtl="0">
              <a:spcBef>
                <a:spcPts val="0"/>
              </a:spcBef>
              <a:buNone/>
            </a:pPr>
            <a:r>
              <a:rPr b="1" lang="en" sz="7200">
                <a:solidFill>
                  <a:srgbClr val="00CFFF"/>
                </a:solidFill>
                <a:latin typeface="Helvetica Neue"/>
                <a:ea typeface="Helvetica Neue"/>
                <a:cs typeface="Helvetica Neue"/>
                <a:sym typeface="Helvetica Neue"/>
              </a:rPr>
              <a:t>3</a:t>
            </a:r>
          </a:p>
        </p:txBody>
      </p:sp>
      <p:sp>
        <p:nvSpPr>
          <p:cNvPr id="2509" name="Shape 2509"/>
          <p:cNvSpPr txBox="1"/>
          <p:nvPr>
            <p:ph idx="4294967295" type="body"/>
          </p:nvPr>
        </p:nvSpPr>
        <p:spPr>
          <a:xfrm>
            <a:off x="5889714" y="3007750"/>
            <a:ext cx="2084400" cy="821099"/>
          </a:xfrm>
          <a:prstGeom prst="rect">
            <a:avLst/>
          </a:prstGeom>
        </p:spPr>
        <p:txBody>
          <a:bodyPr anchorCtr="0" anchor="t" bIns="91425" lIns="91425" rIns="91425" tIns="91425">
            <a:noAutofit/>
          </a:bodyPr>
          <a:lstStyle/>
          <a:p>
            <a:pPr lvl="0" rtl="0">
              <a:spcBef>
                <a:spcPts val="0"/>
              </a:spcBef>
              <a:buNone/>
            </a:pPr>
            <a:r>
              <a:rPr lang="en" sz="3000">
                <a:solidFill>
                  <a:srgbClr val="FFFFFF"/>
                </a:solidFill>
              </a:rPr>
              <a:t>Culture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3" name="Shape 2513"/>
        <p:cNvGrpSpPr/>
        <p:nvPr/>
      </p:nvGrpSpPr>
      <p:grpSpPr>
        <a:xfrm>
          <a:off x="0" y="0"/>
          <a:ext cx="0" cy="0"/>
          <a:chOff x="0" y="0"/>
          <a:chExt cx="0" cy="0"/>
        </a:xfrm>
      </p:grpSpPr>
      <p:sp>
        <p:nvSpPr>
          <p:cNvPr id="2514" name="Shape 2514"/>
          <p:cNvSpPr txBox="1"/>
          <p:nvPr>
            <p:ph idx="12" type="sldNum"/>
          </p:nvPr>
        </p:nvSpPr>
        <p:spPr>
          <a:xfrm>
            <a:off x="8472450" y="4765388"/>
            <a:ext cx="548700"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00CFFF"/>
                </a:solidFill>
              </a:rPr>
              <a:t>‹#›</a:t>
            </a:fld>
          </a:p>
        </p:txBody>
      </p:sp>
      <p:sp>
        <p:nvSpPr>
          <p:cNvPr id="2515" name="Shape 2515"/>
          <p:cNvSpPr txBox="1"/>
          <p:nvPr>
            <p:ph type="ctrTitle"/>
          </p:nvPr>
        </p:nvSpPr>
        <p:spPr>
          <a:xfrm>
            <a:off x="712850" y="536206"/>
            <a:ext cx="7386600" cy="3732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1/</a:t>
            </a:r>
            <a:r>
              <a:rPr lang="en" sz="7200"/>
              <a:t> People</a:t>
            </a:r>
          </a:p>
        </p:txBody>
      </p:sp>
      <p:sp>
        <p:nvSpPr>
          <p:cNvPr id="2516" name="Shape 2516"/>
          <p:cNvSpPr txBox="1"/>
          <p:nvPr>
            <p:ph idx="1" type="subTitle"/>
          </p:nvPr>
        </p:nvSpPr>
        <p:spPr>
          <a:xfrm>
            <a:off x="746072" y="292250"/>
            <a:ext cx="5017500" cy="667500"/>
          </a:xfrm>
          <a:prstGeom prst="rect">
            <a:avLst/>
          </a:prstGeom>
        </p:spPr>
        <p:txBody>
          <a:bodyPr anchorCtr="0" anchor="ctr" bIns="91425" lIns="91425" rIns="91425" tIns="91425">
            <a:noAutofit/>
          </a:bodyPr>
          <a:lstStyle/>
          <a:p>
            <a:pPr lvl="0" rtl="0">
              <a:spcBef>
                <a:spcPts val="0"/>
              </a:spcBef>
              <a:buNone/>
            </a:pPr>
            <a:r>
              <a:rPr lang="en"/>
              <a:t>PART ONE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0" name="Shape 2520"/>
        <p:cNvGrpSpPr/>
        <p:nvPr/>
      </p:nvGrpSpPr>
      <p:grpSpPr>
        <a:xfrm>
          <a:off x="0" y="0"/>
          <a:ext cx="0" cy="0"/>
          <a:chOff x="0" y="0"/>
          <a:chExt cx="0" cy="0"/>
        </a:xfrm>
      </p:grpSpPr>
      <p:pic>
        <p:nvPicPr>
          <p:cNvPr descr="P9280044.JPG" id="2521" name="Shape 2521"/>
          <p:cNvPicPr preferRelativeResize="0"/>
          <p:nvPr/>
        </p:nvPicPr>
        <p:blipFill>
          <a:blip r:embed="rId3">
            <a:alphaModFix/>
          </a:blip>
          <a:stretch>
            <a:fillRect/>
          </a:stretch>
        </p:blipFill>
        <p:spPr>
          <a:xfrm>
            <a:off x="0" y="-249686"/>
            <a:ext cx="9144000" cy="6857974"/>
          </a:xfrm>
          <a:prstGeom prst="rect">
            <a:avLst/>
          </a:prstGeom>
          <a:noFill/>
          <a:ln>
            <a:noFill/>
          </a:ln>
        </p:spPr>
      </p:pic>
      <p:sp>
        <p:nvSpPr>
          <p:cNvPr id="2522" name="Shape 2522"/>
          <p:cNvSpPr txBox="1"/>
          <p:nvPr>
            <p:ph idx="1" type="body"/>
          </p:nvPr>
        </p:nvSpPr>
        <p:spPr>
          <a:xfrm>
            <a:off x="0" y="4114200"/>
            <a:ext cx="3333899" cy="1029300"/>
          </a:xfrm>
          <a:prstGeom prst="rect">
            <a:avLst/>
          </a:prstGeom>
        </p:spPr>
        <p:txBody>
          <a:bodyPr anchorCtr="0" anchor="ctr" bIns="34275" lIns="34275" rIns="34275" tIns="34275">
            <a:noAutofit/>
          </a:bodyPr>
          <a:lstStyle/>
          <a:p>
            <a:pPr lvl="0" rtl="0">
              <a:spcBef>
                <a:spcPts val="0"/>
              </a:spcBef>
              <a:buNone/>
            </a:pPr>
            <a:r>
              <a:rPr lang="en"/>
              <a:t> September 2015</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8" name="Shape 2418"/>
        <p:cNvGrpSpPr/>
        <p:nvPr/>
      </p:nvGrpSpPr>
      <p:grpSpPr>
        <a:xfrm>
          <a:off x="0" y="0"/>
          <a:ext cx="0" cy="0"/>
          <a:chOff x="0" y="0"/>
          <a:chExt cx="0" cy="0"/>
        </a:xfrm>
      </p:grpSpPr>
      <p:sp>
        <p:nvSpPr>
          <p:cNvPr id="2419" name="Shape 2419"/>
          <p:cNvSpPr txBox="1"/>
          <p:nvPr>
            <p:ph type="ctrTitle"/>
          </p:nvPr>
        </p:nvSpPr>
        <p:spPr>
          <a:xfrm>
            <a:off x="712850" y="536206"/>
            <a:ext cx="7386599" cy="3732900"/>
          </a:xfrm>
          <a:prstGeom prst="rect">
            <a:avLst/>
          </a:prstGeom>
        </p:spPr>
        <p:txBody>
          <a:bodyPr anchorCtr="0" anchor="ctr" bIns="91425" lIns="91425" rIns="91425" tIns="91425">
            <a:noAutofit/>
          </a:bodyPr>
          <a:lstStyle/>
          <a:p>
            <a:pPr lvl="0">
              <a:spcBef>
                <a:spcPts val="0"/>
              </a:spcBef>
              <a:buNone/>
            </a:pPr>
            <a:r>
              <a:rPr lang="en"/>
              <a:t>My background:</a:t>
            </a:r>
          </a:p>
          <a:p>
            <a:pPr lvl="0">
              <a:spcBef>
                <a:spcPts val="0"/>
              </a:spcBef>
              <a:buNone/>
            </a:pPr>
            <a:r>
              <a:rPr lang="en">
                <a:solidFill>
                  <a:schemeClr val="lt1"/>
                </a:solidFill>
              </a:rPr>
              <a:t>Despair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6" name="Shape 2526"/>
        <p:cNvGrpSpPr/>
        <p:nvPr/>
      </p:nvGrpSpPr>
      <p:grpSpPr>
        <a:xfrm>
          <a:off x="0" y="0"/>
          <a:ext cx="0" cy="0"/>
          <a:chOff x="0" y="0"/>
          <a:chExt cx="0" cy="0"/>
        </a:xfrm>
      </p:grpSpPr>
      <p:sp>
        <p:nvSpPr>
          <p:cNvPr id="2527" name="Shape 2527"/>
          <p:cNvSpPr txBox="1"/>
          <p:nvPr>
            <p:ph idx="1" type="body"/>
          </p:nvPr>
        </p:nvSpPr>
        <p:spPr>
          <a:xfrm>
            <a:off x="664950" y="2175275"/>
            <a:ext cx="6659700" cy="1262100"/>
          </a:xfrm>
          <a:prstGeom prst="rect">
            <a:avLst/>
          </a:prstGeom>
        </p:spPr>
        <p:txBody>
          <a:bodyPr anchorCtr="0" anchor="ctr" bIns="34275" lIns="34275" rIns="34275" tIns="34275">
            <a:noAutofit/>
          </a:bodyPr>
          <a:lstStyle/>
          <a:p>
            <a:pPr lvl="0">
              <a:spcBef>
                <a:spcPts val="0"/>
              </a:spcBef>
              <a:buNone/>
            </a:pPr>
            <a:r>
              <a:rPr lang="en" sz="3600"/>
              <a:t>Software developers</a:t>
            </a:r>
          </a:p>
          <a:p>
            <a:pPr lvl="0">
              <a:spcBef>
                <a:spcPts val="0"/>
              </a:spcBef>
              <a:buNone/>
            </a:pPr>
            <a:r>
              <a:rPr lang="en" sz="3600"/>
              <a:t>DevOps engineers</a:t>
            </a:r>
          </a:p>
          <a:p>
            <a:pPr lvl="0">
              <a:spcBef>
                <a:spcPts val="0"/>
              </a:spcBef>
              <a:buNone/>
            </a:pPr>
            <a:r>
              <a:rPr lang="en" sz="3600"/>
              <a:t>Designers</a:t>
            </a:r>
          </a:p>
          <a:p>
            <a:pPr lvl="0">
              <a:spcBef>
                <a:spcPts val="0"/>
              </a:spcBef>
              <a:buNone/>
            </a:pPr>
            <a:r>
              <a:rPr lang="en" sz="3600"/>
              <a:t>UX  </a:t>
            </a:r>
          </a:p>
          <a:p>
            <a:pPr lvl="0">
              <a:spcBef>
                <a:spcPts val="0"/>
              </a:spcBef>
              <a:buNone/>
            </a:pPr>
            <a:r>
              <a:rPr lang="en" sz="3600"/>
              <a:t>Content authors</a:t>
            </a:r>
          </a:p>
          <a:p>
            <a:pPr lvl="0" rtl="0">
              <a:spcBef>
                <a:spcPts val="0"/>
              </a:spcBef>
              <a:buNone/>
            </a:pPr>
            <a:r>
              <a:rPr lang="en" sz="3600"/>
              <a:t>Product strategists...</a:t>
            </a:r>
          </a:p>
        </p:txBody>
      </p:sp>
      <p:sp>
        <p:nvSpPr>
          <p:cNvPr id="2528" name="Shape 2528"/>
          <p:cNvSpPr txBox="1"/>
          <p:nvPr>
            <p:ph idx="2" type="body"/>
          </p:nvPr>
        </p:nvSpPr>
        <p:spPr>
          <a:xfrm>
            <a:off x="664959" y="614869"/>
            <a:ext cx="3995399" cy="243000"/>
          </a:xfrm>
          <a:prstGeom prst="rect">
            <a:avLst/>
          </a:prstGeom>
        </p:spPr>
        <p:txBody>
          <a:bodyPr anchorCtr="0" anchor="t" bIns="34275" lIns="34275" rIns="34275" tIns="34275">
            <a:noAutofit/>
          </a:bodyPr>
          <a:lstStyle/>
          <a:p>
            <a:pPr lvl="0" rtl="0">
              <a:spcBef>
                <a:spcPts val="0"/>
              </a:spcBef>
              <a:buNone/>
            </a:pPr>
            <a:r>
              <a:rPr lang="en" sz="1400"/>
              <a:t>WE ARE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2" name="Shape 2532"/>
        <p:cNvGrpSpPr/>
        <p:nvPr/>
      </p:nvGrpSpPr>
      <p:grpSpPr>
        <a:xfrm>
          <a:off x="0" y="0"/>
          <a:ext cx="0" cy="0"/>
          <a:chOff x="0" y="0"/>
          <a:chExt cx="0" cy="0"/>
        </a:xfrm>
      </p:grpSpPr>
      <p:sp>
        <p:nvSpPr>
          <p:cNvPr id="2533" name="Shape 2533"/>
          <p:cNvSpPr/>
          <p:nvPr/>
        </p:nvSpPr>
        <p:spPr>
          <a:xfrm>
            <a:off x="666751" y="880500"/>
            <a:ext cx="7810499" cy="3382500"/>
          </a:xfrm>
          <a:prstGeom prst="rect">
            <a:avLst/>
          </a:prstGeom>
          <a:noFill/>
          <a:ln>
            <a:noFill/>
          </a:ln>
        </p:spPr>
        <p:txBody>
          <a:bodyPr anchorCtr="0" anchor="ctr" bIns="19050" lIns="19050" rIns="19050" tIns="19050">
            <a:noAutofit/>
          </a:bodyPr>
          <a:lstStyle/>
          <a:p>
            <a:pPr indent="0" lvl="0" marL="0" marR="0" rtl="0" algn="l">
              <a:lnSpc>
                <a:spcPct val="115000"/>
              </a:lnSpc>
              <a:spcBef>
                <a:spcPts val="0"/>
              </a:spcBef>
              <a:spcAft>
                <a:spcPts val="0"/>
              </a:spcAft>
              <a:buClr>
                <a:srgbClr val="FEFDFD"/>
              </a:buClr>
              <a:buSzPct val="25000"/>
              <a:buFont typeface="Helvetica Neue"/>
              <a:buNone/>
            </a:pPr>
            <a:r>
              <a:rPr b="1" lang="en" sz="4200">
                <a:solidFill>
                  <a:srgbClr val="00CFFF"/>
                </a:solidFill>
                <a:latin typeface="Helvetica Neue"/>
                <a:ea typeface="Helvetica Neue"/>
                <a:cs typeface="Helvetica Neue"/>
                <a:sym typeface="Helvetica Neue"/>
              </a:rPr>
              <a:t>Two hundred lovers of </a:t>
            </a:r>
            <a:r>
              <a:rPr b="1" lang="en" sz="4200">
                <a:solidFill>
                  <a:srgbClr val="FEFDFD"/>
                </a:solidFill>
                <a:latin typeface="Helvetica Neue"/>
                <a:ea typeface="Helvetica Neue"/>
                <a:cs typeface="Helvetica Neue"/>
                <a:sym typeface="Helvetica Neue"/>
              </a:rPr>
              <a:t>openness.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7" name="Shape 2537"/>
        <p:cNvGrpSpPr/>
        <p:nvPr/>
      </p:nvGrpSpPr>
      <p:grpSpPr>
        <a:xfrm>
          <a:off x="0" y="0"/>
          <a:ext cx="0" cy="0"/>
          <a:chOff x="0" y="0"/>
          <a:chExt cx="0" cy="0"/>
        </a:xfrm>
      </p:grpSpPr>
      <p:sp>
        <p:nvSpPr>
          <p:cNvPr id="2538" name="Shape 2538"/>
          <p:cNvSpPr/>
          <p:nvPr/>
        </p:nvSpPr>
        <p:spPr>
          <a:xfrm>
            <a:off x="8985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39" name="Shape 2539"/>
          <p:cNvSpPr/>
          <p:nvPr/>
        </p:nvSpPr>
        <p:spPr>
          <a:xfrm>
            <a:off x="8985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0" name="Shape 2540"/>
          <p:cNvSpPr/>
          <p:nvPr/>
        </p:nvSpPr>
        <p:spPr>
          <a:xfrm>
            <a:off x="8985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1" name="Shape 2541"/>
          <p:cNvSpPr/>
          <p:nvPr/>
        </p:nvSpPr>
        <p:spPr>
          <a:xfrm>
            <a:off x="8985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2" name="Shape 2542"/>
          <p:cNvSpPr/>
          <p:nvPr/>
        </p:nvSpPr>
        <p:spPr>
          <a:xfrm>
            <a:off x="17367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3" name="Shape 2543"/>
          <p:cNvSpPr/>
          <p:nvPr/>
        </p:nvSpPr>
        <p:spPr>
          <a:xfrm>
            <a:off x="17367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4" name="Shape 2544"/>
          <p:cNvSpPr/>
          <p:nvPr/>
        </p:nvSpPr>
        <p:spPr>
          <a:xfrm>
            <a:off x="17367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5" name="Shape 2545"/>
          <p:cNvSpPr/>
          <p:nvPr/>
        </p:nvSpPr>
        <p:spPr>
          <a:xfrm>
            <a:off x="25749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6" name="Shape 2546"/>
          <p:cNvSpPr/>
          <p:nvPr/>
        </p:nvSpPr>
        <p:spPr>
          <a:xfrm>
            <a:off x="25749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7" name="Shape 2547"/>
          <p:cNvSpPr/>
          <p:nvPr/>
        </p:nvSpPr>
        <p:spPr>
          <a:xfrm>
            <a:off x="25749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8" name="Shape 2548"/>
          <p:cNvSpPr/>
          <p:nvPr/>
        </p:nvSpPr>
        <p:spPr>
          <a:xfrm>
            <a:off x="25749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9" name="Shape 2549"/>
          <p:cNvSpPr/>
          <p:nvPr/>
        </p:nvSpPr>
        <p:spPr>
          <a:xfrm>
            <a:off x="34131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0" name="Shape 2550"/>
          <p:cNvSpPr/>
          <p:nvPr/>
        </p:nvSpPr>
        <p:spPr>
          <a:xfrm>
            <a:off x="34131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1" name="Shape 2551"/>
          <p:cNvSpPr/>
          <p:nvPr/>
        </p:nvSpPr>
        <p:spPr>
          <a:xfrm>
            <a:off x="34131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2" name="Shape 2552"/>
          <p:cNvSpPr/>
          <p:nvPr/>
        </p:nvSpPr>
        <p:spPr>
          <a:xfrm>
            <a:off x="34131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3" name="Shape 2553"/>
          <p:cNvSpPr/>
          <p:nvPr/>
        </p:nvSpPr>
        <p:spPr>
          <a:xfrm>
            <a:off x="42513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4" name="Shape 2554"/>
          <p:cNvSpPr/>
          <p:nvPr/>
        </p:nvSpPr>
        <p:spPr>
          <a:xfrm>
            <a:off x="42513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5" name="Shape 2555"/>
          <p:cNvSpPr/>
          <p:nvPr/>
        </p:nvSpPr>
        <p:spPr>
          <a:xfrm>
            <a:off x="42513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6" name="Shape 2556"/>
          <p:cNvSpPr/>
          <p:nvPr/>
        </p:nvSpPr>
        <p:spPr>
          <a:xfrm>
            <a:off x="50895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7" name="Shape 2557"/>
          <p:cNvSpPr/>
          <p:nvPr/>
        </p:nvSpPr>
        <p:spPr>
          <a:xfrm>
            <a:off x="50895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8" name="Shape 2558"/>
          <p:cNvSpPr/>
          <p:nvPr/>
        </p:nvSpPr>
        <p:spPr>
          <a:xfrm>
            <a:off x="50895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9" name="Shape 2559"/>
          <p:cNvSpPr/>
          <p:nvPr/>
        </p:nvSpPr>
        <p:spPr>
          <a:xfrm>
            <a:off x="50895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0" name="Shape 2560"/>
          <p:cNvSpPr/>
          <p:nvPr/>
        </p:nvSpPr>
        <p:spPr>
          <a:xfrm>
            <a:off x="59277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1" name="Shape 2561"/>
          <p:cNvSpPr/>
          <p:nvPr/>
        </p:nvSpPr>
        <p:spPr>
          <a:xfrm>
            <a:off x="59277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2" name="Shape 2562"/>
          <p:cNvSpPr/>
          <p:nvPr/>
        </p:nvSpPr>
        <p:spPr>
          <a:xfrm>
            <a:off x="59277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3" name="Shape 2563"/>
          <p:cNvSpPr/>
          <p:nvPr/>
        </p:nvSpPr>
        <p:spPr>
          <a:xfrm>
            <a:off x="67659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4" name="Shape 2564"/>
          <p:cNvSpPr/>
          <p:nvPr/>
        </p:nvSpPr>
        <p:spPr>
          <a:xfrm>
            <a:off x="67659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5" name="Shape 2565"/>
          <p:cNvSpPr/>
          <p:nvPr/>
        </p:nvSpPr>
        <p:spPr>
          <a:xfrm>
            <a:off x="67659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6" name="Shape 2566"/>
          <p:cNvSpPr/>
          <p:nvPr/>
        </p:nvSpPr>
        <p:spPr>
          <a:xfrm>
            <a:off x="67659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7" name="Shape 2567"/>
          <p:cNvSpPr/>
          <p:nvPr/>
        </p:nvSpPr>
        <p:spPr>
          <a:xfrm>
            <a:off x="76041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8" name="Shape 2568"/>
          <p:cNvSpPr/>
          <p:nvPr/>
        </p:nvSpPr>
        <p:spPr>
          <a:xfrm>
            <a:off x="76041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69" name="Shape 2569"/>
          <p:cNvSpPr/>
          <p:nvPr/>
        </p:nvSpPr>
        <p:spPr>
          <a:xfrm>
            <a:off x="76041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70" name="Shape 2570"/>
          <p:cNvSpPr/>
          <p:nvPr/>
        </p:nvSpPr>
        <p:spPr>
          <a:xfrm>
            <a:off x="76041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tux-large-bw.png" id="2571" name="Shape 2571"/>
          <p:cNvPicPr preferRelativeResize="0"/>
          <p:nvPr/>
        </p:nvPicPr>
        <p:blipFill>
          <a:blip r:embed="rId3">
            <a:alphaModFix/>
          </a:blip>
          <a:stretch>
            <a:fillRect/>
          </a:stretch>
        </p:blipFill>
        <p:spPr>
          <a:xfrm>
            <a:off x="1714361" y="2414348"/>
            <a:ext cx="741986" cy="874799"/>
          </a:xfrm>
          <a:prstGeom prst="rect">
            <a:avLst/>
          </a:prstGeom>
          <a:noFill/>
          <a:ln>
            <a:noFill/>
          </a:ln>
        </p:spPr>
      </p:pic>
      <p:pic>
        <p:nvPicPr>
          <p:cNvPr descr="tux-large-bw.png" id="2572" name="Shape 2572"/>
          <p:cNvPicPr preferRelativeResize="0"/>
          <p:nvPr/>
        </p:nvPicPr>
        <p:blipFill>
          <a:blip r:embed="rId3">
            <a:alphaModFix/>
          </a:blip>
          <a:stretch>
            <a:fillRect/>
          </a:stretch>
        </p:blipFill>
        <p:spPr>
          <a:xfrm>
            <a:off x="4228961" y="1576148"/>
            <a:ext cx="741986" cy="874799"/>
          </a:xfrm>
          <a:prstGeom prst="rect">
            <a:avLst/>
          </a:prstGeom>
          <a:noFill/>
          <a:ln>
            <a:noFill/>
          </a:ln>
        </p:spPr>
      </p:pic>
      <p:pic>
        <p:nvPicPr>
          <p:cNvPr descr="tux-large-bw.png" id="2573" name="Shape 2573"/>
          <p:cNvPicPr preferRelativeResize="0"/>
          <p:nvPr/>
        </p:nvPicPr>
        <p:blipFill>
          <a:blip r:embed="rId3">
            <a:alphaModFix/>
          </a:blip>
          <a:stretch>
            <a:fillRect/>
          </a:stretch>
        </p:blipFill>
        <p:spPr>
          <a:xfrm>
            <a:off x="5905361" y="3252548"/>
            <a:ext cx="741986" cy="874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7" name="Shape 2577"/>
        <p:cNvGrpSpPr/>
        <p:nvPr/>
      </p:nvGrpSpPr>
      <p:grpSpPr>
        <a:xfrm>
          <a:off x="0" y="0"/>
          <a:ext cx="0" cy="0"/>
          <a:chOff x="0" y="0"/>
          <a:chExt cx="0" cy="0"/>
        </a:xfrm>
      </p:grpSpPr>
      <p:pic>
        <p:nvPicPr>
          <p:cNvPr descr="tux-large-bw.png" id="2578" name="Shape 2578"/>
          <p:cNvPicPr preferRelativeResize="0"/>
          <p:nvPr/>
        </p:nvPicPr>
        <p:blipFill>
          <a:blip r:embed="rId3">
            <a:alphaModFix/>
          </a:blip>
          <a:stretch>
            <a:fillRect/>
          </a:stretch>
        </p:blipFill>
        <p:spPr>
          <a:xfrm>
            <a:off x="811661" y="704248"/>
            <a:ext cx="741986" cy="874799"/>
          </a:xfrm>
          <a:prstGeom prst="rect">
            <a:avLst/>
          </a:prstGeom>
          <a:noFill/>
          <a:ln>
            <a:noFill/>
          </a:ln>
        </p:spPr>
      </p:pic>
      <p:pic>
        <p:nvPicPr>
          <p:cNvPr descr="tux-large-bw.png" id="2579" name="Shape 2579"/>
          <p:cNvPicPr preferRelativeResize="0"/>
          <p:nvPr/>
        </p:nvPicPr>
        <p:blipFill>
          <a:blip r:embed="rId3">
            <a:alphaModFix/>
          </a:blip>
          <a:stretch>
            <a:fillRect/>
          </a:stretch>
        </p:blipFill>
        <p:spPr>
          <a:xfrm>
            <a:off x="811661" y="1670948"/>
            <a:ext cx="741986" cy="874799"/>
          </a:xfrm>
          <a:prstGeom prst="rect">
            <a:avLst/>
          </a:prstGeom>
          <a:noFill/>
          <a:ln>
            <a:noFill/>
          </a:ln>
        </p:spPr>
      </p:pic>
      <p:pic>
        <p:nvPicPr>
          <p:cNvPr descr="tux-large-bw.png" id="2580" name="Shape 2580"/>
          <p:cNvPicPr preferRelativeResize="0"/>
          <p:nvPr/>
        </p:nvPicPr>
        <p:blipFill>
          <a:blip r:embed="rId3">
            <a:alphaModFix/>
          </a:blip>
          <a:stretch>
            <a:fillRect/>
          </a:stretch>
        </p:blipFill>
        <p:spPr>
          <a:xfrm>
            <a:off x="811661" y="2685448"/>
            <a:ext cx="741986" cy="874799"/>
          </a:xfrm>
          <a:prstGeom prst="rect">
            <a:avLst/>
          </a:prstGeom>
          <a:noFill/>
          <a:ln>
            <a:noFill/>
          </a:ln>
        </p:spPr>
      </p:pic>
      <p:pic>
        <p:nvPicPr>
          <p:cNvPr descr="tux-large-bw.png" id="2581" name="Shape 2581"/>
          <p:cNvPicPr preferRelativeResize="0"/>
          <p:nvPr/>
        </p:nvPicPr>
        <p:blipFill>
          <a:blip r:embed="rId3">
            <a:alphaModFix/>
          </a:blip>
          <a:stretch>
            <a:fillRect/>
          </a:stretch>
        </p:blipFill>
        <p:spPr>
          <a:xfrm>
            <a:off x="811661" y="3652148"/>
            <a:ext cx="741986" cy="874799"/>
          </a:xfrm>
          <a:prstGeom prst="rect">
            <a:avLst/>
          </a:prstGeom>
          <a:noFill/>
          <a:ln>
            <a:noFill/>
          </a:ln>
        </p:spPr>
      </p:pic>
      <p:pic>
        <p:nvPicPr>
          <p:cNvPr descr="tux-large-bw.png" id="2582" name="Shape 2582"/>
          <p:cNvPicPr preferRelativeResize="0"/>
          <p:nvPr/>
        </p:nvPicPr>
        <p:blipFill>
          <a:blip r:embed="rId3">
            <a:alphaModFix/>
          </a:blip>
          <a:stretch>
            <a:fillRect/>
          </a:stretch>
        </p:blipFill>
        <p:spPr>
          <a:xfrm>
            <a:off x="1649861" y="704248"/>
            <a:ext cx="741986" cy="874799"/>
          </a:xfrm>
          <a:prstGeom prst="rect">
            <a:avLst/>
          </a:prstGeom>
          <a:noFill/>
          <a:ln>
            <a:noFill/>
          </a:ln>
        </p:spPr>
      </p:pic>
      <p:pic>
        <p:nvPicPr>
          <p:cNvPr descr="tux-large-bw.png" id="2583" name="Shape 2583"/>
          <p:cNvPicPr preferRelativeResize="0"/>
          <p:nvPr/>
        </p:nvPicPr>
        <p:blipFill>
          <a:blip r:embed="rId3">
            <a:alphaModFix/>
          </a:blip>
          <a:stretch>
            <a:fillRect/>
          </a:stretch>
        </p:blipFill>
        <p:spPr>
          <a:xfrm>
            <a:off x="1649861" y="1670948"/>
            <a:ext cx="741986" cy="874799"/>
          </a:xfrm>
          <a:prstGeom prst="rect">
            <a:avLst/>
          </a:prstGeom>
          <a:noFill/>
          <a:ln>
            <a:noFill/>
          </a:ln>
        </p:spPr>
      </p:pic>
      <p:pic>
        <p:nvPicPr>
          <p:cNvPr descr="tux-large-bw.png" id="2584" name="Shape 2584"/>
          <p:cNvPicPr preferRelativeResize="0"/>
          <p:nvPr/>
        </p:nvPicPr>
        <p:blipFill>
          <a:blip r:embed="rId3">
            <a:alphaModFix/>
          </a:blip>
          <a:stretch>
            <a:fillRect/>
          </a:stretch>
        </p:blipFill>
        <p:spPr>
          <a:xfrm>
            <a:off x="1649861" y="2685448"/>
            <a:ext cx="741986" cy="874799"/>
          </a:xfrm>
          <a:prstGeom prst="rect">
            <a:avLst/>
          </a:prstGeom>
          <a:noFill/>
          <a:ln>
            <a:noFill/>
          </a:ln>
        </p:spPr>
      </p:pic>
      <p:pic>
        <p:nvPicPr>
          <p:cNvPr descr="tux-large-bw.png" id="2585" name="Shape 2585"/>
          <p:cNvPicPr preferRelativeResize="0"/>
          <p:nvPr/>
        </p:nvPicPr>
        <p:blipFill>
          <a:blip r:embed="rId3">
            <a:alphaModFix/>
          </a:blip>
          <a:stretch>
            <a:fillRect/>
          </a:stretch>
        </p:blipFill>
        <p:spPr>
          <a:xfrm>
            <a:off x="1649861" y="3652148"/>
            <a:ext cx="741986" cy="874799"/>
          </a:xfrm>
          <a:prstGeom prst="rect">
            <a:avLst/>
          </a:prstGeom>
          <a:noFill/>
          <a:ln>
            <a:noFill/>
          </a:ln>
        </p:spPr>
      </p:pic>
      <p:pic>
        <p:nvPicPr>
          <p:cNvPr descr="tux-large-bw.png" id="2586" name="Shape 2586"/>
          <p:cNvPicPr preferRelativeResize="0"/>
          <p:nvPr/>
        </p:nvPicPr>
        <p:blipFill>
          <a:blip r:embed="rId3">
            <a:alphaModFix/>
          </a:blip>
          <a:stretch>
            <a:fillRect/>
          </a:stretch>
        </p:blipFill>
        <p:spPr>
          <a:xfrm>
            <a:off x="2488061" y="704248"/>
            <a:ext cx="741986" cy="874799"/>
          </a:xfrm>
          <a:prstGeom prst="rect">
            <a:avLst/>
          </a:prstGeom>
          <a:noFill/>
          <a:ln>
            <a:noFill/>
          </a:ln>
        </p:spPr>
      </p:pic>
      <p:pic>
        <p:nvPicPr>
          <p:cNvPr descr="tux-large-bw.png" id="2587" name="Shape 2587"/>
          <p:cNvPicPr preferRelativeResize="0"/>
          <p:nvPr/>
        </p:nvPicPr>
        <p:blipFill>
          <a:blip r:embed="rId3">
            <a:alphaModFix/>
          </a:blip>
          <a:stretch>
            <a:fillRect/>
          </a:stretch>
        </p:blipFill>
        <p:spPr>
          <a:xfrm>
            <a:off x="2488061" y="1670948"/>
            <a:ext cx="741986" cy="874799"/>
          </a:xfrm>
          <a:prstGeom prst="rect">
            <a:avLst/>
          </a:prstGeom>
          <a:noFill/>
          <a:ln>
            <a:noFill/>
          </a:ln>
        </p:spPr>
      </p:pic>
      <p:pic>
        <p:nvPicPr>
          <p:cNvPr descr="tux-large-bw.png" id="2588" name="Shape 2588"/>
          <p:cNvPicPr preferRelativeResize="0"/>
          <p:nvPr/>
        </p:nvPicPr>
        <p:blipFill>
          <a:blip r:embed="rId3">
            <a:alphaModFix/>
          </a:blip>
          <a:stretch>
            <a:fillRect/>
          </a:stretch>
        </p:blipFill>
        <p:spPr>
          <a:xfrm>
            <a:off x="2488061" y="2685448"/>
            <a:ext cx="741986" cy="874799"/>
          </a:xfrm>
          <a:prstGeom prst="rect">
            <a:avLst/>
          </a:prstGeom>
          <a:noFill/>
          <a:ln>
            <a:noFill/>
          </a:ln>
        </p:spPr>
      </p:pic>
      <p:pic>
        <p:nvPicPr>
          <p:cNvPr descr="tux-large-bw.png" id="2589" name="Shape 2589"/>
          <p:cNvPicPr preferRelativeResize="0"/>
          <p:nvPr/>
        </p:nvPicPr>
        <p:blipFill>
          <a:blip r:embed="rId3">
            <a:alphaModFix/>
          </a:blip>
          <a:stretch>
            <a:fillRect/>
          </a:stretch>
        </p:blipFill>
        <p:spPr>
          <a:xfrm>
            <a:off x="2488061" y="3652148"/>
            <a:ext cx="741986" cy="874799"/>
          </a:xfrm>
          <a:prstGeom prst="rect">
            <a:avLst/>
          </a:prstGeom>
          <a:noFill/>
          <a:ln>
            <a:noFill/>
          </a:ln>
        </p:spPr>
      </p:pic>
      <p:pic>
        <p:nvPicPr>
          <p:cNvPr descr="tux-large-bw.png" id="2590" name="Shape 2590"/>
          <p:cNvPicPr preferRelativeResize="0"/>
          <p:nvPr/>
        </p:nvPicPr>
        <p:blipFill>
          <a:blip r:embed="rId3">
            <a:alphaModFix/>
          </a:blip>
          <a:stretch>
            <a:fillRect/>
          </a:stretch>
        </p:blipFill>
        <p:spPr>
          <a:xfrm>
            <a:off x="3250061" y="704248"/>
            <a:ext cx="741986" cy="874799"/>
          </a:xfrm>
          <a:prstGeom prst="rect">
            <a:avLst/>
          </a:prstGeom>
          <a:noFill/>
          <a:ln>
            <a:noFill/>
          </a:ln>
        </p:spPr>
      </p:pic>
      <p:pic>
        <p:nvPicPr>
          <p:cNvPr descr="tux-large-bw.png" id="2591" name="Shape 2591"/>
          <p:cNvPicPr preferRelativeResize="0"/>
          <p:nvPr/>
        </p:nvPicPr>
        <p:blipFill>
          <a:blip r:embed="rId3">
            <a:alphaModFix/>
          </a:blip>
          <a:stretch>
            <a:fillRect/>
          </a:stretch>
        </p:blipFill>
        <p:spPr>
          <a:xfrm>
            <a:off x="3250061" y="1670948"/>
            <a:ext cx="741986" cy="874799"/>
          </a:xfrm>
          <a:prstGeom prst="rect">
            <a:avLst/>
          </a:prstGeom>
          <a:noFill/>
          <a:ln>
            <a:noFill/>
          </a:ln>
        </p:spPr>
      </p:pic>
      <p:pic>
        <p:nvPicPr>
          <p:cNvPr descr="tux-large-bw.png" id="2592" name="Shape 2592"/>
          <p:cNvPicPr preferRelativeResize="0"/>
          <p:nvPr/>
        </p:nvPicPr>
        <p:blipFill>
          <a:blip r:embed="rId3">
            <a:alphaModFix/>
          </a:blip>
          <a:stretch>
            <a:fillRect/>
          </a:stretch>
        </p:blipFill>
        <p:spPr>
          <a:xfrm>
            <a:off x="3250061" y="2685448"/>
            <a:ext cx="741986" cy="874799"/>
          </a:xfrm>
          <a:prstGeom prst="rect">
            <a:avLst/>
          </a:prstGeom>
          <a:noFill/>
          <a:ln>
            <a:noFill/>
          </a:ln>
        </p:spPr>
      </p:pic>
      <p:pic>
        <p:nvPicPr>
          <p:cNvPr descr="tux-large-bw.png" id="2593" name="Shape 2593"/>
          <p:cNvPicPr preferRelativeResize="0"/>
          <p:nvPr/>
        </p:nvPicPr>
        <p:blipFill>
          <a:blip r:embed="rId3">
            <a:alphaModFix/>
          </a:blip>
          <a:stretch>
            <a:fillRect/>
          </a:stretch>
        </p:blipFill>
        <p:spPr>
          <a:xfrm>
            <a:off x="3250061" y="3652148"/>
            <a:ext cx="741986" cy="874799"/>
          </a:xfrm>
          <a:prstGeom prst="rect">
            <a:avLst/>
          </a:prstGeom>
          <a:noFill/>
          <a:ln>
            <a:noFill/>
          </a:ln>
        </p:spPr>
      </p:pic>
      <p:pic>
        <p:nvPicPr>
          <p:cNvPr descr="tux-large-bw.png" id="2594" name="Shape 2594"/>
          <p:cNvPicPr preferRelativeResize="0"/>
          <p:nvPr/>
        </p:nvPicPr>
        <p:blipFill>
          <a:blip r:embed="rId3">
            <a:alphaModFix/>
          </a:blip>
          <a:stretch>
            <a:fillRect/>
          </a:stretch>
        </p:blipFill>
        <p:spPr>
          <a:xfrm>
            <a:off x="4088261" y="704248"/>
            <a:ext cx="741986" cy="874799"/>
          </a:xfrm>
          <a:prstGeom prst="rect">
            <a:avLst/>
          </a:prstGeom>
          <a:noFill/>
          <a:ln>
            <a:noFill/>
          </a:ln>
        </p:spPr>
      </p:pic>
      <p:pic>
        <p:nvPicPr>
          <p:cNvPr descr="tux-large-bw.png" id="2595" name="Shape 2595"/>
          <p:cNvPicPr preferRelativeResize="0"/>
          <p:nvPr/>
        </p:nvPicPr>
        <p:blipFill>
          <a:blip r:embed="rId3">
            <a:alphaModFix/>
          </a:blip>
          <a:stretch>
            <a:fillRect/>
          </a:stretch>
        </p:blipFill>
        <p:spPr>
          <a:xfrm>
            <a:off x="4088261" y="1670948"/>
            <a:ext cx="741986" cy="874799"/>
          </a:xfrm>
          <a:prstGeom prst="rect">
            <a:avLst/>
          </a:prstGeom>
          <a:noFill/>
          <a:ln>
            <a:noFill/>
          </a:ln>
        </p:spPr>
      </p:pic>
      <p:pic>
        <p:nvPicPr>
          <p:cNvPr descr="tux-large-bw.png" id="2596" name="Shape 2596"/>
          <p:cNvPicPr preferRelativeResize="0"/>
          <p:nvPr/>
        </p:nvPicPr>
        <p:blipFill>
          <a:blip r:embed="rId3">
            <a:alphaModFix/>
          </a:blip>
          <a:stretch>
            <a:fillRect/>
          </a:stretch>
        </p:blipFill>
        <p:spPr>
          <a:xfrm>
            <a:off x="4088261" y="2685448"/>
            <a:ext cx="741986" cy="874799"/>
          </a:xfrm>
          <a:prstGeom prst="rect">
            <a:avLst/>
          </a:prstGeom>
          <a:noFill/>
          <a:ln>
            <a:noFill/>
          </a:ln>
        </p:spPr>
      </p:pic>
      <p:pic>
        <p:nvPicPr>
          <p:cNvPr descr="tux-large-bw.png" id="2597" name="Shape 2597"/>
          <p:cNvPicPr preferRelativeResize="0"/>
          <p:nvPr/>
        </p:nvPicPr>
        <p:blipFill>
          <a:blip r:embed="rId3">
            <a:alphaModFix/>
          </a:blip>
          <a:stretch>
            <a:fillRect/>
          </a:stretch>
        </p:blipFill>
        <p:spPr>
          <a:xfrm>
            <a:off x="4088261" y="3652148"/>
            <a:ext cx="741986" cy="874799"/>
          </a:xfrm>
          <a:prstGeom prst="rect">
            <a:avLst/>
          </a:prstGeom>
          <a:noFill/>
          <a:ln>
            <a:noFill/>
          </a:ln>
        </p:spPr>
      </p:pic>
      <p:pic>
        <p:nvPicPr>
          <p:cNvPr descr="tux-large-bw.png" id="2598" name="Shape 2598"/>
          <p:cNvPicPr preferRelativeResize="0"/>
          <p:nvPr/>
        </p:nvPicPr>
        <p:blipFill>
          <a:blip r:embed="rId3">
            <a:alphaModFix/>
          </a:blip>
          <a:stretch>
            <a:fillRect/>
          </a:stretch>
        </p:blipFill>
        <p:spPr>
          <a:xfrm>
            <a:off x="4926461" y="704248"/>
            <a:ext cx="741986" cy="874799"/>
          </a:xfrm>
          <a:prstGeom prst="rect">
            <a:avLst/>
          </a:prstGeom>
          <a:noFill/>
          <a:ln>
            <a:noFill/>
          </a:ln>
        </p:spPr>
      </p:pic>
      <p:pic>
        <p:nvPicPr>
          <p:cNvPr descr="tux-large-bw.png" id="2599" name="Shape 2599"/>
          <p:cNvPicPr preferRelativeResize="0"/>
          <p:nvPr/>
        </p:nvPicPr>
        <p:blipFill>
          <a:blip r:embed="rId3">
            <a:alphaModFix/>
          </a:blip>
          <a:stretch>
            <a:fillRect/>
          </a:stretch>
        </p:blipFill>
        <p:spPr>
          <a:xfrm>
            <a:off x="4926461" y="1670948"/>
            <a:ext cx="741986" cy="874799"/>
          </a:xfrm>
          <a:prstGeom prst="rect">
            <a:avLst/>
          </a:prstGeom>
          <a:noFill/>
          <a:ln>
            <a:noFill/>
          </a:ln>
        </p:spPr>
      </p:pic>
      <p:pic>
        <p:nvPicPr>
          <p:cNvPr descr="tux-large-bw.png" id="2600" name="Shape 2600"/>
          <p:cNvPicPr preferRelativeResize="0"/>
          <p:nvPr/>
        </p:nvPicPr>
        <p:blipFill>
          <a:blip r:embed="rId3">
            <a:alphaModFix/>
          </a:blip>
          <a:stretch>
            <a:fillRect/>
          </a:stretch>
        </p:blipFill>
        <p:spPr>
          <a:xfrm>
            <a:off x="4926461" y="2685448"/>
            <a:ext cx="741986" cy="874799"/>
          </a:xfrm>
          <a:prstGeom prst="rect">
            <a:avLst/>
          </a:prstGeom>
          <a:noFill/>
          <a:ln>
            <a:noFill/>
          </a:ln>
        </p:spPr>
      </p:pic>
      <p:pic>
        <p:nvPicPr>
          <p:cNvPr descr="tux-large-bw.png" id="2601" name="Shape 2601"/>
          <p:cNvPicPr preferRelativeResize="0"/>
          <p:nvPr/>
        </p:nvPicPr>
        <p:blipFill>
          <a:blip r:embed="rId3">
            <a:alphaModFix/>
          </a:blip>
          <a:stretch>
            <a:fillRect/>
          </a:stretch>
        </p:blipFill>
        <p:spPr>
          <a:xfrm>
            <a:off x="4926461" y="3652148"/>
            <a:ext cx="741986" cy="874799"/>
          </a:xfrm>
          <a:prstGeom prst="rect">
            <a:avLst/>
          </a:prstGeom>
          <a:noFill/>
          <a:ln>
            <a:noFill/>
          </a:ln>
        </p:spPr>
      </p:pic>
      <p:pic>
        <p:nvPicPr>
          <p:cNvPr descr="tux-large-bw.png" id="2602" name="Shape 2602"/>
          <p:cNvPicPr preferRelativeResize="0"/>
          <p:nvPr/>
        </p:nvPicPr>
        <p:blipFill>
          <a:blip r:embed="rId3">
            <a:alphaModFix/>
          </a:blip>
          <a:stretch>
            <a:fillRect/>
          </a:stretch>
        </p:blipFill>
        <p:spPr>
          <a:xfrm>
            <a:off x="5764661" y="704248"/>
            <a:ext cx="741986" cy="874799"/>
          </a:xfrm>
          <a:prstGeom prst="rect">
            <a:avLst/>
          </a:prstGeom>
          <a:noFill/>
          <a:ln>
            <a:noFill/>
          </a:ln>
        </p:spPr>
      </p:pic>
      <p:pic>
        <p:nvPicPr>
          <p:cNvPr descr="tux-large-bw.png" id="2603" name="Shape 2603"/>
          <p:cNvPicPr preferRelativeResize="0"/>
          <p:nvPr/>
        </p:nvPicPr>
        <p:blipFill>
          <a:blip r:embed="rId3">
            <a:alphaModFix/>
          </a:blip>
          <a:stretch>
            <a:fillRect/>
          </a:stretch>
        </p:blipFill>
        <p:spPr>
          <a:xfrm>
            <a:off x="5764661" y="1670948"/>
            <a:ext cx="741986" cy="874799"/>
          </a:xfrm>
          <a:prstGeom prst="rect">
            <a:avLst/>
          </a:prstGeom>
          <a:noFill/>
          <a:ln>
            <a:noFill/>
          </a:ln>
        </p:spPr>
      </p:pic>
      <p:pic>
        <p:nvPicPr>
          <p:cNvPr descr="tux-large-bw.png" id="2604" name="Shape 2604"/>
          <p:cNvPicPr preferRelativeResize="0"/>
          <p:nvPr/>
        </p:nvPicPr>
        <p:blipFill>
          <a:blip r:embed="rId3">
            <a:alphaModFix/>
          </a:blip>
          <a:stretch>
            <a:fillRect/>
          </a:stretch>
        </p:blipFill>
        <p:spPr>
          <a:xfrm>
            <a:off x="5764661" y="2685448"/>
            <a:ext cx="741986" cy="874799"/>
          </a:xfrm>
          <a:prstGeom prst="rect">
            <a:avLst/>
          </a:prstGeom>
          <a:noFill/>
          <a:ln>
            <a:noFill/>
          </a:ln>
        </p:spPr>
      </p:pic>
      <p:pic>
        <p:nvPicPr>
          <p:cNvPr descr="tux-large-bw.png" id="2605" name="Shape 2605"/>
          <p:cNvPicPr preferRelativeResize="0"/>
          <p:nvPr/>
        </p:nvPicPr>
        <p:blipFill>
          <a:blip r:embed="rId3">
            <a:alphaModFix/>
          </a:blip>
          <a:stretch>
            <a:fillRect/>
          </a:stretch>
        </p:blipFill>
        <p:spPr>
          <a:xfrm>
            <a:off x="5764661" y="3652148"/>
            <a:ext cx="741986" cy="874799"/>
          </a:xfrm>
          <a:prstGeom prst="rect">
            <a:avLst/>
          </a:prstGeom>
          <a:noFill/>
          <a:ln>
            <a:noFill/>
          </a:ln>
        </p:spPr>
      </p:pic>
      <p:pic>
        <p:nvPicPr>
          <p:cNvPr descr="tux-large-bw.png" id="2606" name="Shape 2606"/>
          <p:cNvPicPr preferRelativeResize="0"/>
          <p:nvPr/>
        </p:nvPicPr>
        <p:blipFill>
          <a:blip r:embed="rId3">
            <a:alphaModFix/>
          </a:blip>
          <a:stretch>
            <a:fillRect/>
          </a:stretch>
        </p:blipFill>
        <p:spPr>
          <a:xfrm>
            <a:off x="6602861" y="704248"/>
            <a:ext cx="741986" cy="874799"/>
          </a:xfrm>
          <a:prstGeom prst="rect">
            <a:avLst/>
          </a:prstGeom>
          <a:noFill/>
          <a:ln>
            <a:noFill/>
          </a:ln>
        </p:spPr>
      </p:pic>
      <p:pic>
        <p:nvPicPr>
          <p:cNvPr descr="tux-large-bw.png" id="2607" name="Shape 2607"/>
          <p:cNvPicPr preferRelativeResize="0"/>
          <p:nvPr/>
        </p:nvPicPr>
        <p:blipFill>
          <a:blip r:embed="rId3">
            <a:alphaModFix/>
          </a:blip>
          <a:stretch>
            <a:fillRect/>
          </a:stretch>
        </p:blipFill>
        <p:spPr>
          <a:xfrm>
            <a:off x="6602861" y="1670948"/>
            <a:ext cx="741986" cy="874799"/>
          </a:xfrm>
          <a:prstGeom prst="rect">
            <a:avLst/>
          </a:prstGeom>
          <a:noFill/>
          <a:ln>
            <a:noFill/>
          </a:ln>
        </p:spPr>
      </p:pic>
      <p:pic>
        <p:nvPicPr>
          <p:cNvPr descr="tux-large-bw.png" id="2608" name="Shape 2608"/>
          <p:cNvPicPr preferRelativeResize="0"/>
          <p:nvPr/>
        </p:nvPicPr>
        <p:blipFill>
          <a:blip r:embed="rId3">
            <a:alphaModFix/>
          </a:blip>
          <a:stretch>
            <a:fillRect/>
          </a:stretch>
        </p:blipFill>
        <p:spPr>
          <a:xfrm>
            <a:off x="6602861" y="2685448"/>
            <a:ext cx="741986" cy="874799"/>
          </a:xfrm>
          <a:prstGeom prst="rect">
            <a:avLst/>
          </a:prstGeom>
          <a:noFill/>
          <a:ln>
            <a:noFill/>
          </a:ln>
        </p:spPr>
      </p:pic>
      <p:pic>
        <p:nvPicPr>
          <p:cNvPr descr="tux-large-bw.png" id="2609" name="Shape 2609"/>
          <p:cNvPicPr preferRelativeResize="0"/>
          <p:nvPr/>
        </p:nvPicPr>
        <p:blipFill>
          <a:blip r:embed="rId3">
            <a:alphaModFix/>
          </a:blip>
          <a:stretch>
            <a:fillRect/>
          </a:stretch>
        </p:blipFill>
        <p:spPr>
          <a:xfrm>
            <a:off x="6602861" y="3652148"/>
            <a:ext cx="741986" cy="874799"/>
          </a:xfrm>
          <a:prstGeom prst="rect">
            <a:avLst/>
          </a:prstGeom>
          <a:noFill/>
          <a:ln>
            <a:noFill/>
          </a:ln>
        </p:spPr>
      </p:pic>
      <p:pic>
        <p:nvPicPr>
          <p:cNvPr descr="tux-large-bw.png" id="2610" name="Shape 2610"/>
          <p:cNvPicPr preferRelativeResize="0"/>
          <p:nvPr/>
        </p:nvPicPr>
        <p:blipFill>
          <a:blip r:embed="rId3">
            <a:alphaModFix/>
          </a:blip>
          <a:stretch>
            <a:fillRect/>
          </a:stretch>
        </p:blipFill>
        <p:spPr>
          <a:xfrm>
            <a:off x="7441061" y="704248"/>
            <a:ext cx="741986" cy="874799"/>
          </a:xfrm>
          <a:prstGeom prst="rect">
            <a:avLst/>
          </a:prstGeom>
          <a:noFill/>
          <a:ln>
            <a:noFill/>
          </a:ln>
        </p:spPr>
      </p:pic>
      <p:pic>
        <p:nvPicPr>
          <p:cNvPr descr="tux-large-bw.png" id="2611" name="Shape 2611"/>
          <p:cNvPicPr preferRelativeResize="0"/>
          <p:nvPr/>
        </p:nvPicPr>
        <p:blipFill>
          <a:blip r:embed="rId3">
            <a:alphaModFix/>
          </a:blip>
          <a:stretch>
            <a:fillRect/>
          </a:stretch>
        </p:blipFill>
        <p:spPr>
          <a:xfrm>
            <a:off x="7441061" y="1670948"/>
            <a:ext cx="741986" cy="874799"/>
          </a:xfrm>
          <a:prstGeom prst="rect">
            <a:avLst/>
          </a:prstGeom>
          <a:noFill/>
          <a:ln>
            <a:noFill/>
          </a:ln>
        </p:spPr>
      </p:pic>
      <p:pic>
        <p:nvPicPr>
          <p:cNvPr descr="tux-large-bw.png" id="2612" name="Shape 2612"/>
          <p:cNvPicPr preferRelativeResize="0"/>
          <p:nvPr/>
        </p:nvPicPr>
        <p:blipFill>
          <a:blip r:embed="rId3">
            <a:alphaModFix/>
          </a:blip>
          <a:stretch>
            <a:fillRect/>
          </a:stretch>
        </p:blipFill>
        <p:spPr>
          <a:xfrm>
            <a:off x="7441061" y="2685448"/>
            <a:ext cx="741986" cy="874799"/>
          </a:xfrm>
          <a:prstGeom prst="rect">
            <a:avLst/>
          </a:prstGeom>
          <a:noFill/>
          <a:ln>
            <a:noFill/>
          </a:ln>
        </p:spPr>
      </p:pic>
      <p:pic>
        <p:nvPicPr>
          <p:cNvPr descr="tux-large-bw.png" id="2613" name="Shape 2613"/>
          <p:cNvPicPr preferRelativeResize="0"/>
          <p:nvPr/>
        </p:nvPicPr>
        <p:blipFill>
          <a:blip r:embed="rId3">
            <a:alphaModFix/>
          </a:blip>
          <a:stretch>
            <a:fillRect/>
          </a:stretch>
        </p:blipFill>
        <p:spPr>
          <a:xfrm>
            <a:off x="7441061" y="3652148"/>
            <a:ext cx="741986" cy="874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7" name="Shape 2617"/>
        <p:cNvGrpSpPr/>
        <p:nvPr/>
      </p:nvGrpSpPr>
      <p:grpSpPr>
        <a:xfrm>
          <a:off x="0" y="0"/>
          <a:ext cx="0" cy="0"/>
          <a:chOff x="0" y="0"/>
          <a:chExt cx="0" cy="0"/>
        </a:xfrm>
      </p:grpSpPr>
      <p:sp>
        <p:nvSpPr>
          <p:cNvPr id="2618" name="Shape 2618"/>
          <p:cNvSpPr txBox="1"/>
          <p:nvPr>
            <p:ph idx="1" type="body"/>
          </p:nvPr>
        </p:nvSpPr>
        <p:spPr>
          <a:xfrm>
            <a:off x="671453" y="649994"/>
            <a:ext cx="6856799" cy="418200"/>
          </a:xfrm>
          <a:prstGeom prst="rect">
            <a:avLst/>
          </a:prstGeom>
          <a:noFill/>
          <a:ln>
            <a:noFill/>
          </a:ln>
        </p:spPr>
        <p:txBody>
          <a:bodyPr anchorCtr="0" anchor="t" bIns="19050" lIns="19050" rIns="19050" tIns="19050">
            <a:noAutofit/>
          </a:bodyPr>
          <a:lstStyle/>
          <a:p>
            <a:pPr indent="0" lvl="0" marL="0" marR="0" rtl="0" algn="l">
              <a:lnSpc>
                <a:spcPct val="100000"/>
              </a:lnSpc>
              <a:spcBef>
                <a:spcPts val="0"/>
              </a:spcBef>
              <a:spcAft>
                <a:spcPts val="0"/>
              </a:spcAft>
              <a:buClr>
                <a:srgbClr val="00CFFF"/>
              </a:buClr>
              <a:buSzPct val="25000"/>
              <a:buFont typeface="Helvetica Neue"/>
              <a:buNone/>
            </a:pPr>
            <a:r>
              <a:t/>
            </a:r>
            <a:endParaRPr b="1" i="0" sz="3000" u="none" cap="none" strike="noStrike">
              <a:solidFill>
                <a:srgbClr val="00CFFF"/>
              </a:solidFill>
              <a:latin typeface="Helvetica Neue"/>
              <a:ea typeface="Helvetica Neue"/>
              <a:cs typeface="Helvetica Neue"/>
              <a:sym typeface="Helvetica Neue"/>
            </a:endParaRPr>
          </a:p>
        </p:txBody>
      </p:sp>
      <p:sp>
        <p:nvSpPr>
          <p:cNvPr id="2619" name="Shape 2619"/>
          <p:cNvSpPr txBox="1"/>
          <p:nvPr>
            <p:ph idx="2" type="body"/>
          </p:nvPr>
        </p:nvSpPr>
        <p:spPr>
          <a:xfrm>
            <a:off x="671453" y="1683413"/>
            <a:ext cx="6856799" cy="321899"/>
          </a:xfrm>
          <a:prstGeom prst="rect">
            <a:avLst/>
          </a:prstGeom>
          <a:noFill/>
          <a:ln>
            <a:noFill/>
          </a:ln>
        </p:spPr>
        <p:txBody>
          <a:bodyPr anchorCtr="0" anchor="t" bIns="19050" lIns="19050" rIns="19050" tIns="19050">
            <a:noAutofit/>
          </a:bodyPr>
          <a:lstStyle/>
          <a:p>
            <a:pPr indent="-234950" lvl="0" marL="228600" marR="0" rtl="0" algn="l">
              <a:lnSpc>
                <a:spcPct val="120000"/>
              </a:lnSpc>
              <a:spcBef>
                <a:spcPts val="0"/>
              </a:spcBef>
              <a:spcAft>
                <a:spcPts val="0"/>
              </a:spcAft>
              <a:buClr>
                <a:srgbClr val="FEFDFD"/>
              </a:buClr>
              <a:buSzPct val="100000"/>
              <a:buFont typeface="Helvetica Neue"/>
              <a:buNone/>
            </a:pPr>
            <a:r>
              <a:t/>
            </a:r>
            <a:endParaRPr b="0" i="0" sz="2300" u="none" cap="none" strike="noStrike">
              <a:solidFill>
                <a:srgbClr val="FEFDFD"/>
              </a:solidFill>
              <a:latin typeface="Helvetica Neue"/>
              <a:ea typeface="Helvetica Neue"/>
              <a:cs typeface="Helvetica Neue"/>
              <a:sym typeface="Helvetica Neue"/>
            </a:endParaRPr>
          </a:p>
        </p:txBody>
      </p:sp>
      <p:sp>
        <p:nvSpPr>
          <p:cNvPr id="2620" name="Shape 2620"/>
          <p:cNvSpPr txBox="1"/>
          <p:nvPr>
            <p:ph idx="12" type="sldNum"/>
          </p:nvPr>
        </p:nvSpPr>
        <p:spPr>
          <a:xfrm>
            <a:off x="8363806" y="4814887"/>
            <a:ext cx="90600" cy="125700"/>
          </a:xfrm>
          <a:prstGeom prst="rect">
            <a:avLst/>
          </a:prstGeom>
          <a:noFill/>
          <a:ln>
            <a:noFill/>
          </a:ln>
        </p:spPr>
        <p:txBody>
          <a:bodyPr anchorCtr="0" anchor="t" bIns="19050" lIns="19050" rIns="19050" tIns="19050">
            <a:noAutofit/>
          </a:bodyPr>
          <a:lstStyle/>
          <a:p>
            <a:pPr lvl="0" rtl="0">
              <a:spcBef>
                <a:spcPts val="0"/>
              </a:spcBef>
              <a:buClr>
                <a:srgbClr val="00CFFF"/>
              </a:buClr>
              <a:buSzPct val="25000"/>
              <a:buFont typeface="Helvetica Neue"/>
              <a:buNone/>
            </a:pPr>
            <a:fld id="{00000000-1234-1234-1234-123412341234}" type="slidenum">
              <a:rPr lang="en"/>
              <a:t>‹#›</a:t>
            </a:fld>
          </a:p>
        </p:txBody>
      </p:sp>
      <p:pic>
        <p:nvPicPr>
          <p:cNvPr id="2621" name="Shape 2621"/>
          <p:cNvPicPr preferRelativeResize="0"/>
          <p:nvPr/>
        </p:nvPicPr>
        <p:blipFill rotWithShape="1">
          <a:blip r:embed="rId3">
            <a:alphaModFix/>
          </a:blip>
          <a:srcRect b="0" l="0" r="0" t="0"/>
          <a:stretch/>
        </p:blipFill>
        <p:spPr>
          <a:xfrm>
            <a:off x="-391984" y="0"/>
            <a:ext cx="9927899" cy="5143499"/>
          </a:xfrm>
          <a:prstGeom prst="rect">
            <a:avLst/>
          </a:prstGeom>
          <a:noFill/>
          <a:ln>
            <a:noFill/>
          </a:ln>
        </p:spPr>
      </p:pic>
      <p:sp>
        <p:nvSpPr>
          <p:cNvPr id="2622" name="Shape 2622"/>
          <p:cNvSpPr/>
          <p:nvPr/>
        </p:nvSpPr>
        <p:spPr>
          <a:xfrm>
            <a:off x="1012748" y="541224"/>
            <a:ext cx="209100" cy="209100"/>
          </a:xfrm>
          <a:prstGeom prst="ellipse">
            <a:avLst/>
          </a:prstGeom>
          <a:solidFill>
            <a:srgbClr val="666666"/>
          </a:solidFill>
          <a:ln cap="flat" cmpd="sng" w="19050">
            <a:solidFill>
              <a:srgbClr val="FEFDFD"/>
            </a:solidFill>
            <a:prstDash val="solid"/>
            <a:miter/>
            <a:headEnd len="med" w="med" type="none"/>
            <a:tailEnd len="med" w="med" type="none"/>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623" name="Shape 2623"/>
          <p:cNvSpPr/>
          <p:nvPr/>
        </p:nvSpPr>
        <p:spPr>
          <a:xfrm>
            <a:off x="5731914" y="3689698"/>
            <a:ext cx="3804000" cy="1453800"/>
          </a:xfrm>
          <a:prstGeom prst="rect">
            <a:avLst/>
          </a:prstGeom>
          <a:solidFill>
            <a:srgbClr val="00CFFF"/>
          </a:solidFill>
          <a:ln>
            <a:noFill/>
          </a:ln>
        </p:spPr>
        <p:txBody>
          <a:bodyPr anchorCtr="0" anchor="ctr" bIns="281000" lIns="281000" rIns="281000" tIns="281000">
            <a:noAutofit/>
          </a:bodyPr>
          <a:lstStyle/>
          <a:p>
            <a:pPr indent="0" lvl="0" marL="0" marR="0" rtl="0" algn="l">
              <a:lnSpc>
                <a:spcPct val="110000"/>
              </a:lnSpc>
              <a:spcBef>
                <a:spcPts val="0"/>
              </a:spcBef>
              <a:spcAft>
                <a:spcPts val="0"/>
              </a:spcAft>
              <a:buClr>
                <a:srgbClr val="1C304A"/>
              </a:buClr>
              <a:buSzPct val="25000"/>
              <a:buFont typeface="Helvetica Neue"/>
              <a:buNone/>
            </a:pPr>
            <a:r>
              <a:rPr b="1" lang="en" sz="3600">
                <a:solidFill>
                  <a:srgbClr val="1C304A"/>
                </a:solidFill>
                <a:latin typeface="Helvetica Neue"/>
                <a:ea typeface="Helvetica Neue"/>
                <a:cs typeface="Helvetica Neue"/>
                <a:sym typeface="Helvetica Neue"/>
              </a:rPr>
              <a:t>165</a:t>
            </a:r>
            <a:r>
              <a:rPr b="1" i="0" lang="en" sz="3600" u="none" cap="none" strike="noStrike">
                <a:solidFill>
                  <a:srgbClr val="1C304A"/>
                </a:solidFill>
                <a:latin typeface="Helvetica Neue"/>
                <a:ea typeface="Helvetica Neue"/>
                <a:cs typeface="Helvetica Neue"/>
                <a:sym typeface="Helvetica Neue"/>
              </a:rPr>
              <a:t> people</a:t>
            </a:r>
          </a:p>
          <a:p>
            <a:pPr indent="0" lvl="0" marL="0" marR="0" rtl="0" algn="l">
              <a:lnSpc>
                <a:spcPct val="110000"/>
              </a:lnSpc>
              <a:spcBef>
                <a:spcPts val="0"/>
              </a:spcBef>
              <a:spcAft>
                <a:spcPts val="0"/>
              </a:spcAft>
              <a:buClr>
                <a:srgbClr val="233E5B"/>
              </a:buClr>
              <a:buSzPct val="25000"/>
              <a:buFont typeface="Helvetica Neue"/>
              <a:buNone/>
            </a:pPr>
            <a:r>
              <a:rPr b="1" i="0" lang="en" sz="1600" u="none" cap="none" strike="noStrike">
                <a:solidFill>
                  <a:srgbClr val="233E5B"/>
                </a:solidFill>
                <a:latin typeface="Helvetica Neue"/>
                <a:ea typeface="Helvetica Neue"/>
                <a:cs typeface="Helvetica Neue"/>
                <a:sym typeface="Helvetica Neue"/>
              </a:rPr>
              <a:t>4</a:t>
            </a:r>
            <a:r>
              <a:rPr b="1" lang="en" sz="1600">
                <a:solidFill>
                  <a:srgbClr val="233E5B"/>
                </a:solidFill>
                <a:latin typeface="Helvetica Neue"/>
                <a:ea typeface="Helvetica Neue"/>
                <a:cs typeface="Helvetica Neue"/>
                <a:sym typeface="Helvetica Neue"/>
              </a:rPr>
              <a:t>5</a:t>
            </a:r>
            <a:r>
              <a:rPr b="1" i="0" lang="en" sz="1600" u="none" cap="none" strike="noStrike">
                <a:solidFill>
                  <a:srgbClr val="233E5B"/>
                </a:solidFill>
                <a:latin typeface="Helvetica Neue"/>
                <a:ea typeface="Helvetica Neue"/>
                <a:cs typeface="Helvetica Neue"/>
                <a:sym typeface="Helvetica Neue"/>
              </a:rPr>
              <a:t>% DC</a:t>
            </a:r>
            <a:br>
              <a:rPr b="1" i="0" lang="en" sz="1600" u="none" cap="none" strike="noStrike">
                <a:solidFill>
                  <a:srgbClr val="233E5B"/>
                </a:solidFill>
                <a:latin typeface="Helvetica Neue"/>
                <a:ea typeface="Helvetica Neue"/>
                <a:cs typeface="Helvetica Neue"/>
                <a:sym typeface="Helvetica Neue"/>
              </a:rPr>
            </a:br>
            <a:r>
              <a:rPr b="1" i="0" lang="en" sz="1600" u="none" cap="none" strike="noStrike">
                <a:solidFill>
                  <a:srgbClr val="233E5B"/>
                </a:solidFill>
                <a:latin typeface="Helvetica Neue"/>
                <a:ea typeface="Helvetica Neue"/>
                <a:cs typeface="Helvetica Neue"/>
                <a:sym typeface="Helvetica Neue"/>
              </a:rPr>
              <a:t>5</a:t>
            </a:r>
            <a:r>
              <a:rPr b="1" lang="en" sz="1600">
                <a:solidFill>
                  <a:srgbClr val="233E5B"/>
                </a:solidFill>
                <a:latin typeface="Helvetica Neue"/>
                <a:ea typeface="Helvetica Neue"/>
                <a:cs typeface="Helvetica Neue"/>
                <a:sym typeface="Helvetica Neue"/>
              </a:rPr>
              <a:t>5</a:t>
            </a:r>
            <a:r>
              <a:rPr b="1" i="0" lang="en" sz="1600" u="none" cap="none" strike="noStrike">
                <a:solidFill>
                  <a:srgbClr val="233E5B"/>
                </a:solidFill>
                <a:latin typeface="Helvetica Neue"/>
                <a:ea typeface="Helvetica Neue"/>
                <a:cs typeface="Helvetica Neue"/>
                <a:sym typeface="Helvetica Neue"/>
              </a:rPr>
              <a:t>% everywhere else</a:t>
            </a:r>
          </a:p>
        </p:txBody>
      </p:sp>
      <p:sp>
        <p:nvSpPr>
          <p:cNvPr id="2624" name="Shape 2624"/>
          <p:cNvSpPr/>
          <p:nvPr/>
        </p:nvSpPr>
        <p:spPr>
          <a:xfrm>
            <a:off x="3312201" y="2239573"/>
            <a:ext cx="169499" cy="169499"/>
          </a:xfrm>
          <a:prstGeom prst="ellipse">
            <a:avLst/>
          </a:prstGeom>
          <a:solidFill>
            <a:srgbClr val="666666"/>
          </a:solidFill>
          <a:ln cap="flat" cmpd="sng" w="19050">
            <a:solidFill>
              <a:srgbClr val="FEFDFD"/>
            </a:solidFill>
            <a:prstDash val="solid"/>
            <a:miter/>
            <a:headEnd len="med" w="med" type="none"/>
            <a:tailEnd len="med" w="med" type="none"/>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
        <p:nvSpPr>
          <p:cNvPr id="2625" name="Shape 2625"/>
          <p:cNvSpPr/>
          <p:nvPr/>
        </p:nvSpPr>
        <p:spPr>
          <a:xfrm>
            <a:off x="2603851" y="1407923"/>
            <a:ext cx="169500" cy="169500"/>
          </a:xfrm>
          <a:prstGeom prst="ellipse">
            <a:avLst/>
          </a:prstGeom>
          <a:solidFill>
            <a:srgbClr val="666666"/>
          </a:solidFill>
          <a:ln cap="flat" cmpd="sng" w="19050">
            <a:solidFill>
              <a:srgbClr val="FEFDFD"/>
            </a:solidFill>
            <a:prstDash val="solid"/>
            <a:miter/>
            <a:headEnd len="med" w="med" type="none"/>
            <a:tailEnd len="med" w="med" type="none"/>
          </a:ln>
        </p:spPr>
        <p:txBody>
          <a:bodyPr anchorCtr="0" anchor="ctr" bIns="19050" lIns="19050" rIns="19050" tIns="19050">
            <a:noAutofit/>
          </a:bodyPr>
          <a:lstStyle/>
          <a:p>
            <a:pPr indent="0" lvl="0" marL="0" marR="0" rtl="0" algn="l">
              <a:lnSpc>
                <a:spcPct val="100000"/>
              </a:lnSpc>
              <a:spcBef>
                <a:spcPts val="0"/>
              </a:spcBef>
              <a:spcAft>
                <a:spcPts val="0"/>
              </a:spcAft>
              <a:buClr>
                <a:srgbClr val="00CFFF"/>
              </a:buClr>
              <a:buFont typeface="Helvetica Neue"/>
              <a:buNone/>
            </a:pPr>
            <a:r>
              <a:t/>
            </a:r>
            <a:endParaRPr b="1" i="0" sz="7500" u="none" cap="none" strike="noStrike">
              <a:solidFill>
                <a:srgbClr val="00CFFF"/>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9" name="Shape 2629"/>
        <p:cNvGrpSpPr/>
        <p:nvPr/>
      </p:nvGrpSpPr>
      <p:grpSpPr>
        <a:xfrm>
          <a:off x="0" y="0"/>
          <a:ext cx="0" cy="0"/>
          <a:chOff x="0" y="0"/>
          <a:chExt cx="0" cy="0"/>
        </a:xfrm>
      </p:grpSpPr>
      <p:sp>
        <p:nvSpPr>
          <p:cNvPr id="2630" name="Shape 2630"/>
          <p:cNvSpPr txBox="1"/>
          <p:nvPr>
            <p:ph idx="1" type="body"/>
          </p:nvPr>
        </p:nvSpPr>
        <p:spPr>
          <a:xfrm>
            <a:off x="664950" y="2175275"/>
            <a:ext cx="6659700" cy="1262100"/>
          </a:xfrm>
          <a:prstGeom prst="rect">
            <a:avLst/>
          </a:prstGeom>
        </p:spPr>
        <p:txBody>
          <a:bodyPr anchorCtr="0" anchor="ctr" bIns="34275" lIns="34275" rIns="34275" tIns="34275">
            <a:noAutofit/>
          </a:bodyPr>
          <a:lstStyle/>
          <a:p>
            <a:pPr lvl="0">
              <a:spcBef>
                <a:spcPts val="0"/>
              </a:spcBef>
              <a:buNone/>
            </a:pPr>
            <a:r>
              <a:rPr lang="en" sz="3600"/>
              <a:t>Broadens perspectives</a:t>
            </a:r>
          </a:p>
          <a:p>
            <a:pPr lvl="0">
              <a:spcBef>
                <a:spcPts val="0"/>
              </a:spcBef>
              <a:buNone/>
            </a:pPr>
            <a:r>
              <a:rPr lang="en" sz="3600"/>
              <a:t>Forces good communication</a:t>
            </a:r>
          </a:p>
          <a:p>
            <a:pPr lvl="0">
              <a:spcBef>
                <a:spcPts val="0"/>
              </a:spcBef>
              <a:buNone/>
            </a:pPr>
            <a:r>
              <a:rPr lang="en" sz="3600"/>
              <a:t>Brings the talent</a:t>
            </a:r>
          </a:p>
          <a:p>
            <a:pPr lvl="0" rtl="0">
              <a:spcBef>
                <a:spcPts val="0"/>
              </a:spcBef>
              <a:buNone/>
            </a:pPr>
            <a:r>
              <a:rPr lang="en" sz="3600"/>
              <a:t>Keeps us sane</a:t>
            </a:r>
          </a:p>
        </p:txBody>
      </p:sp>
      <p:sp>
        <p:nvSpPr>
          <p:cNvPr id="2631" name="Shape 2631"/>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REMOTE IS AWESOME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5" name="Shape 2635"/>
        <p:cNvGrpSpPr/>
        <p:nvPr/>
      </p:nvGrpSpPr>
      <p:grpSpPr>
        <a:xfrm>
          <a:off x="0" y="0"/>
          <a:ext cx="0" cy="0"/>
          <a:chOff x="0" y="0"/>
          <a:chExt cx="0" cy="0"/>
        </a:xfrm>
      </p:grpSpPr>
      <p:sp>
        <p:nvSpPr>
          <p:cNvPr id="2636" name="Shape 2636"/>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00CFFF"/>
                </a:solidFill>
              </a:rPr>
              <a:t>‹#›</a:t>
            </a:fld>
          </a:p>
        </p:txBody>
      </p:sp>
      <p:sp>
        <p:nvSpPr>
          <p:cNvPr id="2637" name="Shape 2637"/>
          <p:cNvSpPr txBox="1"/>
          <p:nvPr>
            <p:ph type="ctrTitle"/>
          </p:nvPr>
        </p:nvSpPr>
        <p:spPr>
          <a:xfrm>
            <a:off x="712850" y="536206"/>
            <a:ext cx="7386599" cy="3732900"/>
          </a:xfrm>
          <a:prstGeom prst="rect">
            <a:avLst/>
          </a:prstGeom>
        </p:spPr>
        <p:txBody>
          <a:bodyPr anchorCtr="0" anchor="ctr" bIns="91425" lIns="91425" rIns="91425" tIns="91425">
            <a:noAutofit/>
          </a:bodyPr>
          <a:lstStyle/>
          <a:p>
            <a:pPr lvl="0" rtl="0">
              <a:lnSpc>
                <a:spcPct val="115000"/>
              </a:lnSpc>
              <a:spcBef>
                <a:spcPts val="0"/>
              </a:spcBef>
              <a:buClr>
                <a:srgbClr val="FEFDFD"/>
              </a:buClr>
              <a:buSzPct val="25000"/>
              <a:buFont typeface="Helvetica Neue"/>
              <a:buNone/>
            </a:pPr>
            <a:r>
              <a:rPr lang="en" sz="4200">
                <a:solidFill>
                  <a:srgbClr val="FEFDFD"/>
                </a:solidFill>
              </a:rPr>
              <a:t>Not </a:t>
            </a:r>
            <a:r>
              <a:rPr lang="en" sz="4200"/>
              <a:t>a bunch of heroes.</a:t>
            </a:r>
          </a:p>
        </p:txBody>
      </p:sp>
      <p:sp>
        <p:nvSpPr>
          <p:cNvPr id="2638" name="Shape 2638"/>
          <p:cNvSpPr txBox="1"/>
          <p:nvPr>
            <p:ph idx="1" type="subTitle"/>
          </p:nvPr>
        </p:nvSpPr>
        <p:spPr>
          <a:xfrm>
            <a:off x="746072" y="292250"/>
            <a:ext cx="5017500" cy="667499"/>
          </a:xfrm>
          <a:prstGeom prst="rect">
            <a:avLst/>
          </a:prstGeom>
        </p:spPr>
        <p:txBody>
          <a:bodyPr anchorCtr="0" anchor="ctr" bIns="91425" lIns="91425" rIns="91425" tIns="91425">
            <a:noAutofit/>
          </a:bodyPr>
          <a:lstStyle/>
          <a:p>
            <a:pPr lvl="0" rtl="0">
              <a:spcBef>
                <a:spcPts val="0"/>
              </a:spcBef>
              <a:buNone/>
            </a:pPr>
            <a:r>
              <a:rPr lang="en"/>
              <a:t>PEOPLE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2" name="Shape 2642"/>
        <p:cNvGrpSpPr/>
        <p:nvPr/>
      </p:nvGrpSpPr>
      <p:grpSpPr>
        <a:xfrm>
          <a:off x="0" y="0"/>
          <a:ext cx="0" cy="0"/>
          <a:chOff x="0" y="0"/>
          <a:chExt cx="0" cy="0"/>
        </a:xfrm>
      </p:grpSpPr>
      <p:sp>
        <p:nvSpPr>
          <p:cNvPr id="2643" name="Shape 2643"/>
          <p:cNvSpPr txBox="1"/>
          <p:nvPr>
            <p:ph idx="1" type="body"/>
          </p:nvPr>
        </p:nvSpPr>
        <p:spPr>
          <a:xfrm>
            <a:off x="664950" y="2022875"/>
            <a:ext cx="6659700" cy="1262100"/>
          </a:xfrm>
          <a:prstGeom prst="rect">
            <a:avLst/>
          </a:prstGeom>
        </p:spPr>
        <p:txBody>
          <a:bodyPr anchorCtr="0" anchor="ctr" bIns="34275" lIns="34275" rIns="34275" tIns="34275">
            <a:noAutofit/>
          </a:bodyPr>
          <a:lstStyle/>
          <a:p>
            <a:pPr lvl="0">
              <a:spcBef>
                <a:spcPts val="0"/>
              </a:spcBef>
              <a:buNone/>
            </a:pPr>
            <a:r>
              <a:rPr lang="en" sz="3600"/>
              <a:t>Learn from one another</a:t>
            </a:r>
          </a:p>
          <a:p>
            <a:pPr lvl="0">
              <a:spcBef>
                <a:spcPts val="0"/>
              </a:spcBef>
              <a:buNone/>
            </a:pPr>
            <a:r>
              <a:rPr lang="en" sz="3600"/>
              <a:t>Egoless programming</a:t>
            </a:r>
          </a:p>
          <a:p>
            <a:pPr lvl="0">
              <a:spcBef>
                <a:spcPts val="0"/>
              </a:spcBef>
              <a:buNone/>
            </a:pPr>
            <a:r>
              <a:rPr lang="en" sz="3600"/>
              <a:t>Self-directing</a:t>
            </a:r>
          </a:p>
          <a:p>
            <a:pPr lvl="0" rtl="0">
              <a:spcBef>
                <a:spcPts val="0"/>
              </a:spcBef>
              <a:buNone/>
            </a:pPr>
            <a:r>
              <a:rPr lang="en" sz="3600"/>
              <a:t>Core values</a:t>
            </a:r>
          </a:p>
        </p:txBody>
      </p:sp>
      <p:sp>
        <p:nvSpPr>
          <p:cNvPr id="2644" name="Shape 2644"/>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GROUP INTELLIGENCE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8" name="Shape 2648"/>
        <p:cNvGrpSpPr/>
        <p:nvPr/>
      </p:nvGrpSpPr>
      <p:grpSpPr>
        <a:xfrm>
          <a:off x="0" y="0"/>
          <a:ext cx="0" cy="0"/>
          <a:chOff x="0" y="0"/>
          <a:chExt cx="0" cy="0"/>
        </a:xfrm>
      </p:grpSpPr>
      <p:sp>
        <p:nvSpPr>
          <p:cNvPr id="2649" name="Shape 2649"/>
          <p:cNvSpPr txBox="1"/>
          <p:nvPr>
            <p:ph idx="12" type="sldNum"/>
          </p:nvPr>
        </p:nvSpPr>
        <p:spPr>
          <a:xfrm>
            <a:off x="8472450" y="4765388"/>
            <a:ext cx="548700"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00CFFF"/>
                </a:solidFill>
              </a:rPr>
              <a:t>‹#›</a:t>
            </a:fld>
          </a:p>
        </p:txBody>
      </p:sp>
      <p:sp>
        <p:nvSpPr>
          <p:cNvPr id="2650" name="Shape 2650"/>
          <p:cNvSpPr txBox="1"/>
          <p:nvPr>
            <p:ph type="ctrTitle"/>
          </p:nvPr>
        </p:nvSpPr>
        <p:spPr>
          <a:xfrm>
            <a:off x="712850" y="536206"/>
            <a:ext cx="7386600" cy="3732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2/</a:t>
            </a:r>
            <a:r>
              <a:rPr lang="en" sz="7200"/>
              <a:t> Practices</a:t>
            </a:r>
          </a:p>
        </p:txBody>
      </p:sp>
      <p:sp>
        <p:nvSpPr>
          <p:cNvPr id="2651" name="Shape 2651"/>
          <p:cNvSpPr txBox="1"/>
          <p:nvPr>
            <p:ph idx="1" type="subTitle"/>
          </p:nvPr>
        </p:nvSpPr>
        <p:spPr>
          <a:xfrm>
            <a:off x="746072" y="292250"/>
            <a:ext cx="5017500" cy="667500"/>
          </a:xfrm>
          <a:prstGeom prst="rect">
            <a:avLst/>
          </a:prstGeom>
        </p:spPr>
        <p:txBody>
          <a:bodyPr anchorCtr="0" anchor="ctr" bIns="91425" lIns="91425" rIns="91425" tIns="91425">
            <a:noAutofit/>
          </a:bodyPr>
          <a:lstStyle/>
          <a:p>
            <a:pPr lvl="0" rtl="0">
              <a:spcBef>
                <a:spcPts val="0"/>
              </a:spcBef>
              <a:buNone/>
            </a:pPr>
            <a:r>
              <a:rPr lang="en"/>
              <a:t>PART TWO</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5" name="Shape 2655"/>
        <p:cNvGrpSpPr/>
        <p:nvPr/>
      </p:nvGrpSpPr>
      <p:grpSpPr>
        <a:xfrm>
          <a:off x="0" y="0"/>
          <a:ext cx="0" cy="0"/>
          <a:chOff x="0" y="0"/>
          <a:chExt cx="0" cy="0"/>
        </a:xfrm>
      </p:grpSpPr>
      <p:sp>
        <p:nvSpPr>
          <p:cNvPr id="2656" name="Shape 2656"/>
          <p:cNvSpPr txBox="1"/>
          <p:nvPr>
            <p:ph idx="2" type="body"/>
          </p:nvPr>
        </p:nvSpPr>
        <p:spPr>
          <a:xfrm>
            <a:off x="666546" y="1843089"/>
            <a:ext cx="6455100" cy="1181100"/>
          </a:xfrm>
          <a:prstGeom prst="rect">
            <a:avLst/>
          </a:prstGeom>
        </p:spPr>
        <p:txBody>
          <a:bodyPr anchorCtr="0" anchor="ctr" bIns="34275" lIns="34275" rIns="34275" tIns="34275">
            <a:noAutofit/>
          </a:bodyPr>
          <a:lstStyle/>
          <a:p>
            <a:pPr lvl="0" rtl="0">
              <a:spcBef>
                <a:spcPts val="0"/>
              </a:spcBef>
              <a:buNone/>
            </a:pPr>
            <a:r>
              <a:rPr lang="en" sz="4800">
                <a:solidFill>
                  <a:srgbClr val="046B99"/>
                </a:solidFill>
              </a:rPr>
              <a:t>Delivery is the strategy.</a:t>
            </a:r>
          </a:p>
        </p:txBody>
      </p:sp>
      <p:sp>
        <p:nvSpPr>
          <p:cNvPr id="2657" name="Shape 2657"/>
          <p:cNvSpPr txBox="1"/>
          <p:nvPr/>
        </p:nvSpPr>
        <p:spPr>
          <a:xfrm>
            <a:off x="5765100" y="2152689"/>
            <a:ext cx="3378899" cy="561899"/>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rgbClr val="1C304A"/>
                </a:solidFill>
              </a:rPr>
              <a:t>Just start.</a:t>
            </a:r>
          </a:p>
          <a:p>
            <a:pPr lvl="0" rtl="0">
              <a:lnSpc>
                <a:spcPct val="115000"/>
              </a:lnSpc>
              <a:spcBef>
                <a:spcPts val="0"/>
              </a:spcBef>
              <a:buNone/>
            </a:pPr>
            <a:r>
              <a:rPr lang="en" sz="2400">
                <a:solidFill>
                  <a:srgbClr val="1C304A"/>
                </a:solidFill>
              </a:rPr>
              <a:t>MVP.</a:t>
            </a:r>
          </a:p>
          <a:p>
            <a:pPr lvl="0" rtl="0">
              <a:lnSpc>
                <a:spcPct val="115000"/>
              </a:lnSpc>
              <a:spcBef>
                <a:spcPts val="0"/>
              </a:spcBef>
              <a:buNone/>
            </a:pPr>
            <a:r>
              <a:rPr lang="en" sz="2400">
                <a:solidFill>
                  <a:srgbClr val="1C304A"/>
                </a:solidFill>
              </a:rPr>
              <a:t>Learn and iterate.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23" name="Shape 2423"/>
        <p:cNvGrpSpPr/>
        <p:nvPr/>
      </p:nvGrpSpPr>
      <p:grpSpPr>
        <a:xfrm>
          <a:off x="0" y="0"/>
          <a:ext cx="0" cy="0"/>
          <a:chOff x="0" y="0"/>
          <a:chExt cx="0" cy="0"/>
        </a:xfrm>
      </p:grpSpPr>
      <p:pic>
        <p:nvPicPr>
          <p:cNvPr id="2424" name="Shape 2424"/>
          <p:cNvPicPr preferRelativeResize="0"/>
          <p:nvPr/>
        </p:nvPicPr>
        <p:blipFill rotWithShape="1">
          <a:blip r:embed="rId3">
            <a:alphaModFix/>
          </a:blip>
          <a:srcRect b="0" l="0" r="0" t="0"/>
          <a:stretch/>
        </p:blipFill>
        <p:spPr>
          <a:xfrm>
            <a:off x="1260849" y="1524024"/>
            <a:ext cx="1789499" cy="1790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1" name="Shape 2661"/>
        <p:cNvGrpSpPr/>
        <p:nvPr/>
      </p:nvGrpSpPr>
      <p:grpSpPr>
        <a:xfrm>
          <a:off x="0" y="0"/>
          <a:ext cx="0" cy="0"/>
          <a:chOff x="0" y="0"/>
          <a:chExt cx="0" cy="0"/>
        </a:xfrm>
      </p:grpSpPr>
      <p:sp>
        <p:nvSpPr>
          <p:cNvPr id="2662" name="Shape 2662"/>
          <p:cNvSpPr txBox="1"/>
          <p:nvPr>
            <p:ph idx="2" type="body"/>
          </p:nvPr>
        </p:nvSpPr>
        <p:spPr>
          <a:xfrm>
            <a:off x="666546" y="1843089"/>
            <a:ext cx="6455100" cy="1181100"/>
          </a:xfrm>
          <a:prstGeom prst="rect">
            <a:avLst/>
          </a:prstGeom>
        </p:spPr>
        <p:txBody>
          <a:bodyPr anchorCtr="0" anchor="ctr" bIns="34275" lIns="34275" rIns="34275" tIns="34275">
            <a:noAutofit/>
          </a:bodyPr>
          <a:lstStyle/>
          <a:p>
            <a:pPr lvl="0" rtl="0">
              <a:spcBef>
                <a:spcPts val="0"/>
              </a:spcBef>
              <a:buNone/>
            </a:pPr>
            <a:r>
              <a:rPr lang="en" sz="4800">
                <a:solidFill>
                  <a:srgbClr val="046B99"/>
                </a:solidFill>
              </a:rPr>
              <a:t>Freedom to fail… fast</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6" name="Shape 2666"/>
        <p:cNvGrpSpPr/>
        <p:nvPr/>
      </p:nvGrpSpPr>
      <p:grpSpPr>
        <a:xfrm>
          <a:off x="0" y="0"/>
          <a:ext cx="0" cy="0"/>
          <a:chOff x="0" y="0"/>
          <a:chExt cx="0" cy="0"/>
        </a:xfrm>
      </p:grpSpPr>
      <p:cxnSp>
        <p:nvCxnSpPr>
          <p:cNvPr id="2667" name="Shape 2667"/>
          <p:cNvCxnSpPr/>
          <p:nvPr/>
        </p:nvCxnSpPr>
        <p:spPr>
          <a:xfrm flipH="1">
            <a:off x="-411900" y="320875"/>
            <a:ext cx="19200" cy="14400"/>
          </a:xfrm>
          <a:prstGeom prst="straightConnector1">
            <a:avLst/>
          </a:prstGeom>
          <a:noFill/>
          <a:ln cap="flat" cmpd="sng" w="9525">
            <a:solidFill>
              <a:srgbClr val="595959"/>
            </a:solidFill>
            <a:prstDash val="solid"/>
            <a:round/>
            <a:headEnd len="lg" w="lg" type="none"/>
            <a:tailEnd len="lg" w="lg" type="none"/>
          </a:ln>
        </p:spPr>
      </p:cxnSp>
      <p:pic>
        <p:nvPicPr>
          <p:cNvPr id="2668" name="Shape 2668"/>
          <p:cNvPicPr preferRelativeResize="0"/>
          <p:nvPr/>
        </p:nvPicPr>
        <p:blipFill>
          <a:blip r:embed="rId3">
            <a:alphaModFix/>
          </a:blip>
          <a:stretch>
            <a:fillRect/>
          </a:stretch>
        </p:blipFill>
        <p:spPr>
          <a:xfrm>
            <a:off x="619475" y="457844"/>
            <a:ext cx="8153324" cy="3754950"/>
          </a:xfrm>
          <a:prstGeom prst="rect">
            <a:avLst/>
          </a:prstGeom>
          <a:noFill/>
          <a:ln>
            <a:noFill/>
          </a:ln>
        </p:spPr>
      </p:pic>
      <p:sp>
        <p:nvSpPr>
          <p:cNvPr id="2669" name="Shape 2669"/>
          <p:cNvSpPr txBox="1"/>
          <p:nvPr/>
        </p:nvSpPr>
        <p:spPr>
          <a:xfrm>
            <a:off x="753650" y="3105975"/>
            <a:ext cx="1170600" cy="3783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Agile</a:t>
            </a:r>
          </a:p>
          <a:p>
            <a:pPr lvl="0" rtl="0" algn="ctr">
              <a:spcBef>
                <a:spcPts val="0"/>
              </a:spcBef>
              <a:buNone/>
            </a:pPr>
            <a:r>
              <a:t/>
            </a:r>
            <a:endParaRPr>
              <a:latin typeface="Helvetica Neue"/>
              <a:ea typeface="Helvetica Neue"/>
              <a:cs typeface="Helvetica Neue"/>
              <a:sym typeface="Helvetica Neue"/>
            </a:endParaRPr>
          </a:p>
        </p:txBody>
      </p:sp>
      <p:sp>
        <p:nvSpPr>
          <p:cNvPr id="2670" name="Shape 2670"/>
          <p:cNvSpPr txBox="1"/>
          <p:nvPr/>
        </p:nvSpPr>
        <p:spPr>
          <a:xfrm>
            <a:off x="753650" y="2071825"/>
            <a:ext cx="1170600" cy="378300"/>
          </a:xfrm>
          <a:prstGeom prst="rect">
            <a:avLst/>
          </a:prstGeom>
          <a:noFill/>
          <a:ln>
            <a:noFill/>
          </a:ln>
        </p:spPr>
        <p:txBody>
          <a:bodyPr anchorCtr="0" anchor="t" bIns="91425" lIns="91425" rIns="91425" tIns="91425">
            <a:noAutofit/>
          </a:bodyPr>
          <a:lstStyle/>
          <a:p>
            <a:pPr lvl="0" rtl="0">
              <a:spcBef>
                <a:spcPts val="0"/>
              </a:spcBef>
              <a:buNone/>
            </a:pPr>
            <a:r>
              <a:rPr b="1" lang="en" sz="1000">
                <a:latin typeface="Helvetica Neue"/>
                <a:ea typeface="Helvetica Neue"/>
                <a:cs typeface="Helvetica Neue"/>
                <a:sym typeface="Helvetica Neue"/>
              </a:rPr>
              <a:t>Waterfall</a:t>
            </a:r>
          </a:p>
          <a:p>
            <a:pPr lvl="0" rtl="0">
              <a:spcBef>
                <a:spcPts val="0"/>
              </a:spcBef>
              <a:buNone/>
            </a:pPr>
            <a:r>
              <a:t/>
            </a:r>
            <a:endParaRPr>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4" name="Shape 2674"/>
        <p:cNvGrpSpPr/>
        <p:nvPr/>
      </p:nvGrpSpPr>
      <p:grpSpPr>
        <a:xfrm>
          <a:off x="0" y="0"/>
          <a:ext cx="0" cy="0"/>
          <a:chOff x="0" y="0"/>
          <a:chExt cx="0" cy="0"/>
        </a:xfrm>
      </p:grpSpPr>
      <p:sp>
        <p:nvSpPr>
          <p:cNvPr id="2675" name="Shape 2675"/>
          <p:cNvSpPr txBox="1"/>
          <p:nvPr>
            <p:ph idx="1" type="body"/>
          </p:nvPr>
        </p:nvSpPr>
        <p:spPr>
          <a:xfrm>
            <a:off x="664950" y="1946675"/>
            <a:ext cx="6659700" cy="1262100"/>
          </a:xfrm>
          <a:prstGeom prst="rect">
            <a:avLst/>
          </a:prstGeom>
        </p:spPr>
        <p:txBody>
          <a:bodyPr anchorCtr="0" anchor="ctr" bIns="34275" lIns="34275" rIns="34275" tIns="34275">
            <a:noAutofit/>
          </a:bodyPr>
          <a:lstStyle/>
          <a:p>
            <a:pPr lvl="0" rtl="0">
              <a:spcBef>
                <a:spcPts val="0"/>
              </a:spcBef>
              <a:buNone/>
            </a:pPr>
            <a:r>
              <a:rPr lang="en" sz="3600"/>
              <a:t>MVP: Humility</a:t>
            </a:r>
          </a:p>
        </p:txBody>
      </p:sp>
      <p:sp>
        <p:nvSpPr>
          <p:cNvPr id="2676" name="Shape 2676"/>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AGILE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0" name="Shape 2680"/>
        <p:cNvGrpSpPr/>
        <p:nvPr/>
      </p:nvGrpSpPr>
      <p:grpSpPr>
        <a:xfrm>
          <a:off x="0" y="0"/>
          <a:ext cx="0" cy="0"/>
          <a:chOff x="0" y="0"/>
          <a:chExt cx="0" cy="0"/>
        </a:xfrm>
      </p:grpSpPr>
      <p:sp>
        <p:nvSpPr>
          <p:cNvPr id="2681" name="Shape 2681"/>
          <p:cNvSpPr txBox="1"/>
          <p:nvPr>
            <p:ph idx="1" type="body"/>
          </p:nvPr>
        </p:nvSpPr>
        <p:spPr>
          <a:xfrm>
            <a:off x="664950" y="1946675"/>
            <a:ext cx="6659700" cy="1262100"/>
          </a:xfrm>
          <a:prstGeom prst="rect">
            <a:avLst/>
          </a:prstGeom>
        </p:spPr>
        <p:txBody>
          <a:bodyPr anchorCtr="0" anchor="ctr" bIns="34275" lIns="34275" rIns="34275" tIns="34275">
            <a:noAutofit/>
          </a:bodyPr>
          <a:lstStyle/>
          <a:p>
            <a:pPr lvl="0">
              <a:spcBef>
                <a:spcPts val="0"/>
              </a:spcBef>
              <a:buNone/>
            </a:pPr>
            <a:r>
              <a:rPr lang="en" sz="3600"/>
              <a:t>Share</a:t>
            </a:r>
          </a:p>
          <a:p>
            <a:pPr lvl="0">
              <a:spcBef>
                <a:spcPts val="0"/>
              </a:spcBef>
              <a:buNone/>
            </a:pPr>
            <a:r>
              <a:rPr lang="en" sz="3600"/>
              <a:t>Learn</a:t>
            </a:r>
          </a:p>
          <a:p>
            <a:pPr lvl="0">
              <a:spcBef>
                <a:spcPts val="0"/>
              </a:spcBef>
              <a:buNone/>
            </a:pPr>
            <a:r>
              <a:rPr lang="en" sz="3600"/>
              <a:t>Prioritize </a:t>
            </a:r>
          </a:p>
          <a:p>
            <a:pPr lvl="0" rtl="0">
              <a:spcBef>
                <a:spcPts val="0"/>
              </a:spcBef>
              <a:buNone/>
            </a:pPr>
            <a:r>
              <a:rPr lang="en" sz="3600"/>
              <a:t>Iterate</a:t>
            </a:r>
          </a:p>
        </p:txBody>
      </p:sp>
      <p:sp>
        <p:nvSpPr>
          <p:cNvPr id="2682" name="Shape 2682"/>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AGILITY</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6" name="Shape 2686"/>
        <p:cNvGrpSpPr/>
        <p:nvPr/>
      </p:nvGrpSpPr>
      <p:grpSpPr>
        <a:xfrm>
          <a:off x="0" y="0"/>
          <a:ext cx="0" cy="0"/>
          <a:chOff x="0" y="0"/>
          <a:chExt cx="0" cy="0"/>
        </a:xfrm>
      </p:grpSpPr>
      <p:sp>
        <p:nvSpPr>
          <p:cNvPr id="2687" name="Shape 2687"/>
          <p:cNvSpPr txBox="1"/>
          <p:nvPr>
            <p:ph idx="2" type="body"/>
          </p:nvPr>
        </p:nvSpPr>
        <p:spPr>
          <a:xfrm>
            <a:off x="666546" y="1843089"/>
            <a:ext cx="6455100" cy="1181100"/>
          </a:xfrm>
          <a:prstGeom prst="rect">
            <a:avLst/>
          </a:prstGeom>
        </p:spPr>
        <p:txBody>
          <a:bodyPr anchorCtr="0" anchor="ctr" bIns="34275" lIns="34275" rIns="34275" tIns="34275">
            <a:noAutofit/>
          </a:bodyPr>
          <a:lstStyle/>
          <a:p>
            <a:pPr lvl="0" rtl="0">
              <a:spcBef>
                <a:spcPts val="0"/>
              </a:spcBef>
              <a:buNone/>
            </a:pPr>
            <a:r>
              <a:rPr lang="en" sz="4800">
                <a:solidFill>
                  <a:srgbClr val="046B99"/>
                </a:solidFill>
              </a:rPr>
              <a:t>Software is </a:t>
            </a:r>
            <a:r>
              <a:rPr i="1" lang="en" sz="4800">
                <a:solidFill>
                  <a:srgbClr val="046B99"/>
                </a:solidFill>
              </a:rPr>
              <a:t>never</a:t>
            </a:r>
            <a:r>
              <a:rPr lang="en" sz="4800">
                <a:solidFill>
                  <a:srgbClr val="046B99"/>
                </a:solidFill>
              </a:rPr>
              <a:t> done.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1" name="Shape 2691"/>
        <p:cNvGrpSpPr/>
        <p:nvPr/>
      </p:nvGrpSpPr>
      <p:grpSpPr>
        <a:xfrm>
          <a:off x="0" y="0"/>
          <a:ext cx="0" cy="0"/>
          <a:chOff x="0" y="0"/>
          <a:chExt cx="0" cy="0"/>
        </a:xfrm>
      </p:grpSpPr>
      <p:sp>
        <p:nvSpPr>
          <p:cNvPr id="2692" name="Shape 2692"/>
          <p:cNvSpPr txBox="1"/>
          <p:nvPr>
            <p:ph idx="12" type="sldNum"/>
          </p:nvPr>
        </p:nvSpPr>
        <p:spPr>
          <a:xfrm>
            <a:off x="8472450" y="4765388"/>
            <a:ext cx="548700"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00CFFF"/>
                </a:solidFill>
              </a:rPr>
              <a:t>‹#›</a:t>
            </a:fld>
          </a:p>
        </p:txBody>
      </p:sp>
      <p:sp>
        <p:nvSpPr>
          <p:cNvPr id="2693" name="Shape 2693"/>
          <p:cNvSpPr txBox="1"/>
          <p:nvPr>
            <p:ph type="ctrTitle"/>
          </p:nvPr>
        </p:nvSpPr>
        <p:spPr>
          <a:xfrm>
            <a:off x="712850" y="536206"/>
            <a:ext cx="7386600" cy="3732900"/>
          </a:xfrm>
          <a:prstGeom prst="rect">
            <a:avLst/>
          </a:prstGeom>
        </p:spPr>
        <p:txBody>
          <a:bodyPr anchorCtr="0" anchor="ctr" bIns="91425" lIns="91425" rIns="91425" tIns="91425">
            <a:noAutofit/>
          </a:bodyPr>
          <a:lstStyle/>
          <a:p>
            <a:pPr lvl="0" rtl="0">
              <a:lnSpc>
                <a:spcPct val="115000"/>
              </a:lnSpc>
              <a:spcBef>
                <a:spcPts val="0"/>
              </a:spcBef>
              <a:buNone/>
            </a:pPr>
            <a:r>
              <a:rPr lang="en" sz="4200">
                <a:solidFill>
                  <a:srgbClr val="FEFDFD"/>
                </a:solidFill>
              </a:rPr>
              <a:t>Not really </a:t>
            </a:r>
            <a:r>
              <a:rPr lang="en" sz="4200"/>
              <a:t>innovation specialists.</a:t>
            </a:r>
          </a:p>
        </p:txBody>
      </p:sp>
      <p:sp>
        <p:nvSpPr>
          <p:cNvPr id="2694" name="Shape 2694"/>
          <p:cNvSpPr txBox="1"/>
          <p:nvPr>
            <p:ph idx="1" type="subTitle"/>
          </p:nvPr>
        </p:nvSpPr>
        <p:spPr>
          <a:xfrm>
            <a:off x="746072" y="292250"/>
            <a:ext cx="5017500" cy="667500"/>
          </a:xfrm>
          <a:prstGeom prst="rect">
            <a:avLst/>
          </a:prstGeom>
        </p:spPr>
        <p:txBody>
          <a:bodyPr anchorCtr="0" anchor="ctr" bIns="91425" lIns="91425" rIns="91425" tIns="91425">
            <a:noAutofit/>
          </a:bodyPr>
          <a:lstStyle/>
          <a:p>
            <a:pPr lvl="0" rtl="0">
              <a:spcBef>
                <a:spcPts val="0"/>
              </a:spcBef>
              <a:buNone/>
            </a:pPr>
            <a:r>
              <a:rPr lang="en"/>
              <a:t>PRACTICES: AGILITY</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8" name="Shape 2698"/>
        <p:cNvGrpSpPr/>
        <p:nvPr/>
      </p:nvGrpSpPr>
      <p:grpSpPr>
        <a:xfrm>
          <a:off x="0" y="0"/>
          <a:ext cx="0" cy="0"/>
          <a:chOff x="0" y="0"/>
          <a:chExt cx="0" cy="0"/>
        </a:xfrm>
      </p:grpSpPr>
      <p:sp>
        <p:nvSpPr>
          <p:cNvPr id="2699" name="Shape 2699"/>
          <p:cNvSpPr txBox="1"/>
          <p:nvPr>
            <p:ph idx="12" type="sldNum"/>
          </p:nvPr>
        </p:nvSpPr>
        <p:spPr>
          <a:xfrm>
            <a:off x="8472450" y="4765388"/>
            <a:ext cx="548700"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00CFFF"/>
                </a:solidFill>
              </a:rPr>
              <a:t>‹#›</a:t>
            </a:fld>
          </a:p>
        </p:txBody>
      </p:sp>
      <p:sp>
        <p:nvSpPr>
          <p:cNvPr id="2700" name="Shape 2700"/>
          <p:cNvSpPr txBox="1"/>
          <p:nvPr>
            <p:ph type="ctrTitle"/>
          </p:nvPr>
        </p:nvSpPr>
        <p:spPr>
          <a:xfrm>
            <a:off x="712850" y="536206"/>
            <a:ext cx="7386600" cy="3732900"/>
          </a:xfrm>
          <a:prstGeom prst="rect">
            <a:avLst/>
          </a:prstGeom>
        </p:spPr>
        <p:txBody>
          <a:bodyPr anchorCtr="0" anchor="ctr" bIns="91425" lIns="91425" rIns="91425" tIns="91425">
            <a:noAutofit/>
          </a:bodyPr>
          <a:lstStyle/>
          <a:p>
            <a:pPr lvl="0" rtl="0">
              <a:lnSpc>
                <a:spcPct val="115000"/>
              </a:lnSpc>
              <a:spcBef>
                <a:spcPts val="0"/>
              </a:spcBef>
              <a:buNone/>
            </a:pPr>
            <a:r>
              <a:rPr lang="en" sz="4200"/>
              <a:t>Open by default.</a:t>
            </a:r>
          </a:p>
        </p:txBody>
      </p:sp>
      <p:sp>
        <p:nvSpPr>
          <p:cNvPr id="2701" name="Shape 2701"/>
          <p:cNvSpPr txBox="1"/>
          <p:nvPr>
            <p:ph idx="1" type="subTitle"/>
          </p:nvPr>
        </p:nvSpPr>
        <p:spPr>
          <a:xfrm>
            <a:off x="746072" y="292250"/>
            <a:ext cx="5017500" cy="667500"/>
          </a:xfrm>
          <a:prstGeom prst="rect">
            <a:avLst/>
          </a:prstGeom>
        </p:spPr>
        <p:txBody>
          <a:bodyPr anchorCtr="0" anchor="ctr" bIns="91425" lIns="91425" rIns="91425" tIns="91425">
            <a:noAutofit/>
          </a:bodyPr>
          <a:lstStyle/>
          <a:p>
            <a:pPr lvl="0" rtl="0">
              <a:spcBef>
                <a:spcPts val="0"/>
              </a:spcBef>
              <a:buClr>
                <a:schemeClr val="dk1"/>
              </a:buClr>
              <a:buSzPct val="91666"/>
              <a:buFont typeface="Arial"/>
              <a:buNone/>
            </a:pPr>
            <a:r>
              <a:rPr lang="en">
                <a:solidFill>
                  <a:schemeClr val="lt1"/>
                </a:solidFill>
              </a:rPr>
              <a:t>PRACTICES: OPEN</a:t>
            </a:r>
          </a:p>
        </p:txBody>
      </p:sp>
      <p:sp>
        <p:nvSpPr>
          <p:cNvPr id="2702" name="Shape 2702"/>
          <p:cNvSpPr txBox="1"/>
          <p:nvPr>
            <p:ph idx="1" type="subTitle"/>
          </p:nvPr>
        </p:nvSpPr>
        <p:spPr>
          <a:xfrm>
            <a:off x="858297" y="3538775"/>
            <a:ext cx="5017500" cy="667500"/>
          </a:xfrm>
          <a:prstGeom prst="rect">
            <a:avLst/>
          </a:prstGeom>
        </p:spPr>
        <p:txBody>
          <a:bodyPr anchorCtr="0" anchor="ctr" bIns="91425" lIns="91425" rIns="91425" tIns="91425">
            <a:noAutofit/>
          </a:bodyPr>
          <a:lstStyle/>
          <a:p>
            <a:pPr lvl="0" rtl="0">
              <a:spcBef>
                <a:spcPts val="0"/>
              </a:spcBef>
              <a:buNone/>
            </a:pPr>
            <a:r>
              <a:rPr lang="en">
                <a:solidFill>
                  <a:schemeClr val="lt1"/>
                </a:solidFill>
              </a:rPr>
              <a:t>https://18f.gsa.gov/open-source-policy/</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6" name="Shape 2706"/>
        <p:cNvGrpSpPr/>
        <p:nvPr/>
      </p:nvGrpSpPr>
      <p:grpSpPr>
        <a:xfrm>
          <a:off x="0" y="0"/>
          <a:ext cx="0" cy="0"/>
          <a:chOff x="0" y="0"/>
          <a:chExt cx="0" cy="0"/>
        </a:xfrm>
      </p:grpSpPr>
      <p:pic>
        <p:nvPicPr>
          <p:cNvPr descr="Screen Shot 2016-10-03 at 8.55.06 PM.png" id="2707" name="Shape 2707"/>
          <p:cNvPicPr preferRelativeResize="0"/>
          <p:nvPr/>
        </p:nvPicPr>
        <p:blipFill>
          <a:blip r:embed="rId3">
            <a:alphaModFix/>
          </a:blip>
          <a:stretch>
            <a:fillRect/>
          </a:stretch>
        </p:blipFill>
        <p:spPr>
          <a:xfrm>
            <a:off x="863203" y="0"/>
            <a:ext cx="7417593"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1" name="Shape 2711"/>
        <p:cNvGrpSpPr/>
        <p:nvPr/>
      </p:nvGrpSpPr>
      <p:grpSpPr>
        <a:xfrm>
          <a:off x="0" y="0"/>
          <a:ext cx="0" cy="0"/>
          <a:chOff x="0" y="0"/>
          <a:chExt cx="0" cy="0"/>
        </a:xfrm>
      </p:grpSpPr>
      <p:pic>
        <p:nvPicPr>
          <p:cNvPr descr="Screen Shot 2016-10-03 at 8.59.13 PM.png" id="2712" name="Shape 2712"/>
          <p:cNvPicPr preferRelativeResize="0"/>
          <p:nvPr/>
        </p:nvPicPr>
        <p:blipFill>
          <a:blip r:embed="rId3">
            <a:alphaModFix/>
          </a:blip>
          <a:stretch>
            <a:fillRect/>
          </a:stretch>
        </p:blipFill>
        <p:spPr>
          <a:xfrm>
            <a:off x="863203" y="0"/>
            <a:ext cx="7417593"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6" name="Shape 2716"/>
        <p:cNvGrpSpPr/>
        <p:nvPr/>
      </p:nvGrpSpPr>
      <p:grpSpPr>
        <a:xfrm>
          <a:off x="0" y="0"/>
          <a:ext cx="0" cy="0"/>
          <a:chOff x="0" y="0"/>
          <a:chExt cx="0" cy="0"/>
        </a:xfrm>
      </p:grpSpPr>
      <p:sp>
        <p:nvSpPr>
          <p:cNvPr id="2717" name="Shape 2717"/>
          <p:cNvSpPr/>
          <p:nvPr/>
        </p:nvSpPr>
        <p:spPr>
          <a:xfrm>
            <a:off x="666751" y="880500"/>
            <a:ext cx="7810500" cy="3382500"/>
          </a:xfrm>
          <a:prstGeom prst="rect">
            <a:avLst/>
          </a:prstGeom>
          <a:noFill/>
          <a:ln>
            <a:noFill/>
          </a:ln>
        </p:spPr>
        <p:txBody>
          <a:bodyPr anchorCtr="0" anchor="ctr" bIns="19050" lIns="19050" rIns="19050" tIns="19050">
            <a:noAutofit/>
          </a:bodyPr>
          <a:lstStyle/>
          <a:p>
            <a:pPr lvl="0" rtl="0">
              <a:lnSpc>
                <a:spcPct val="115000"/>
              </a:lnSpc>
              <a:spcBef>
                <a:spcPts val="0"/>
              </a:spcBef>
              <a:buClr>
                <a:srgbClr val="FEFDFD"/>
              </a:buClr>
              <a:buSzPct val="25000"/>
              <a:buFont typeface="Helvetica Neue"/>
              <a:buNone/>
            </a:pPr>
            <a:r>
              <a:rPr b="1" lang="en" sz="4200">
                <a:solidFill>
                  <a:srgbClr val="00CFFF"/>
                </a:solidFill>
                <a:latin typeface="Helvetica Neue"/>
                <a:ea typeface="Helvetica Neue"/>
                <a:cs typeface="Helvetica Neue"/>
                <a:sym typeface="Helvetica Neue"/>
              </a:rPr>
              <a:t>Center on </a:t>
            </a:r>
            <a:r>
              <a:rPr b="1" lang="en" sz="4200">
                <a:solidFill>
                  <a:srgbClr val="FEFDFD"/>
                </a:solidFill>
                <a:latin typeface="Helvetica Neue"/>
                <a:ea typeface="Helvetica Neue"/>
                <a:cs typeface="Helvetica Neue"/>
                <a:sym typeface="Helvetica Neue"/>
              </a:rPr>
              <a:t>humans.</a:t>
            </a:r>
          </a:p>
        </p:txBody>
      </p:sp>
      <p:sp>
        <p:nvSpPr>
          <p:cNvPr id="2718" name="Shape 2718"/>
          <p:cNvSpPr txBox="1"/>
          <p:nvPr>
            <p:ph idx="4294967295" type="subTitle"/>
          </p:nvPr>
        </p:nvSpPr>
        <p:spPr>
          <a:xfrm>
            <a:off x="746072" y="292250"/>
            <a:ext cx="5017500" cy="667500"/>
          </a:xfrm>
          <a:prstGeom prst="rect">
            <a:avLst/>
          </a:prstGeom>
        </p:spPr>
        <p:txBody>
          <a:bodyPr anchorCtr="0" anchor="t" bIns="91425" lIns="91425" rIns="91425" tIns="91425">
            <a:noAutofit/>
          </a:bodyPr>
          <a:lstStyle/>
          <a:p>
            <a:pPr lvl="0">
              <a:spcBef>
                <a:spcPts val="0"/>
              </a:spcBef>
              <a:buNone/>
            </a:pPr>
            <a:r>
              <a:rPr b="1" lang="en" sz="1200">
                <a:solidFill>
                  <a:schemeClr val="lt1"/>
                </a:solidFill>
              </a:rPr>
              <a:t>PRACTICES: HUMAN-CENTERED</a:t>
            </a:r>
          </a:p>
          <a:p>
            <a:pPr lvl="0" rtl="0">
              <a:spcBef>
                <a:spcPts val="0"/>
              </a:spcBef>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28" name="Shape 2428"/>
        <p:cNvGrpSpPr/>
        <p:nvPr/>
      </p:nvGrpSpPr>
      <p:grpSpPr>
        <a:xfrm>
          <a:off x="0" y="0"/>
          <a:ext cx="0" cy="0"/>
          <a:chOff x="0" y="0"/>
          <a:chExt cx="0" cy="0"/>
        </a:xfrm>
      </p:grpSpPr>
      <p:pic>
        <p:nvPicPr>
          <p:cNvPr id="2429" name="Shape 2429"/>
          <p:cNvPicPr preferRelativeResize="0"/>
          <p:nvPr/>
        </p:nvPicPr>
        <p:blipFill rotWithShape="1">
          <a:blip r:embed="rId3">
            <a:alphaModFix/>
          </a:blip>
          <a:srcRect b="0" l="0" r="0" t="0"/>
          <a:stretch/>
        </p:blipFill>
        <p:spPr>
          <a:xfrm>
            <a:off x="3775886" y="1663136"/>
            <a:ext cx="1511100" cy="1511699"/>
          </a:xfrm>
          <a:prstGeom prst="rect">
            <a:avLst/>
          </a:prstGeom>
          <a:noFill/>
          <a:ln>
            <a:noFill/>
          </a:ln>
        </p:spPr>
      </p:pic>
      <p:pic>
        <p:nvPicPr>
          <p:cNvPr id="2430" name="Shape 2430"/>
          <p:cNvPicPr preferRelativeResize="0"/>
          <p:nvPr/>
        </p:nvPicPr>
        <p:blipFill rotWithShape="1">
          <a:blip r:embed="rId4">
            <a:alphaModFix/>
          </a:blip>
          <a:srcRect b="0" l="0" r="0" t="0"/>
          <a:stretch/>
        </p:blipFill>
        <p:spPr>
          <a:xfrm>
            <a:off x="1260849" y="1524024"/>
            <a:ext cx="1789499" cy="1790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2" name="Shape 2722"/>
        <p:cNvGrpSpPr/>
        <p:nvPr/>
      </p:nvGrpSpPr>
      <p:grpSpPr>
        <a:xfrm>
          <a:off x="0" y="0"/>
          <a:ext cx="0" cy="0"/>
          <a:chOff x="0" y="0"/>
          <a:chExt cx="0" cy="0"/>
        </a:xfrm>
      </p:grpSpPr>
      <p:sp>
        <p:nvSpPr>
          <p:cNvPr id="2723" name="Shape 2723"/>
          <p:cNvSpPr txBox="1"/>
          <p:nvPr>
            <p:ph idx="1" type="body"/>
          </p:nvPr>
        </p:nvSpPr>
        <p:spPr>
          <a:xfrm>
            <a:off x="664950" y="1946675"/>
            <a:ext cx="6659700" cy="1262100"/>
          </a:xfrm>
          <a:prstGeom prst="rect">
            <a:avLst/>
          </a:prstGeom>
        </p:spPr>
        <p:txBody>
          <a:bodyPr anchorCtr="0" anchor="ctr" bIns="34275" lIns="34275" rIns="34275" tIns="34275">
            <a:noAutofit/>
          </a:bodyPr>
          <a:lstStyle/>
          <a:p>
            <a:pPr lvl="0">
              <a:spcBef>
                <a:spcPts val="0"/>
              </a:spcBef>
              <a:buNone/>
            </a:pPr>
            <a:r>
              <a:rPr lang="en" sz="3600"/>
              <a:t>Constant communication with </a:t>
            </a:r>
          </a:p>
          <a:p>
            <a:pPr lvl="0">
              <a:spcBef>
                <a:spcPts val="0"/>
              </a:spcBef>
              <a:buNone/>
            </a:pPr>
            <a:r>
              <a:rPr lang="en" sz="3600"/>
              <a:t>shareholders</a:t>
            </a:r>
          </a:p>
          <a:p>
            <a:pPr lvl="0">
              <a:spcBef>
                <a:spcPts val="0"/>
              </a:spcBef>
              <a:buNone/>
            </a:pPr>
            <a:r>
              <a:t/>
            </a:r>
            <a:endParaRPr sz="3600"/>
          </a:p>
          <a:p>
            <a:pPr lvl="0" rtl="0">
              <a:spcBef>
                <a:spcPts val="0"/>
              </a:spcBef>
              <a:buNone/>
            </a:pPr>
            <a:r>
              <a:rPr lang="en" sz="3600"/>
              <a:t>Public are shareholders too!</a:t>
            </a:r>
          </a:p>
        </p:txBody>
      </p:sp>
      <p:sp>
        <p:nvSpPr>
          <p:cNvPr id="2724" name="Shape 2724"/>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PRACTICES: HUMAN-CENTERED</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8" name="Shape 2728"/>
        <p:cNvGrpSpPr/>
        <p:nvPr/>
      </p:nvGrpSpPr>
      <p:grpSpPr>
        <a:xfrm>
          <a:off x="0" y="0"/>
          <a:ext cx="0" cy="0"/>
          <a:chOff x="0" y="0"/>
          <a:chExt cx="0" cy="0"/>
        </a:xfrm>
      </p:grpSpPr>
      <p:sp>
        <p:nvSpPr>
          <p:cNvPr id="2729" name="Shape 2729"/>
          <p:cNvSpPr txBox="1"/>
          <p:nvPr>
            <p:ph idx="1" type="body"/>
          </p:nvPr>
        </p:nvSpPr>
        <p:spPr>
          <a:xfrm>
            <a:off x="664950" y="1946675"/>
            <a:ext cx="6659700" cy="1262100"/>
          </a:xfrm>
          <a:prstGeom prst="rect">
            <a:avLst/>
          </a:prstGeom>
        </p:spPr>
        <p:txBody>
          <a:bodyPr anchorCtr="0" anchor="ctr" bIns="34275" lIns="34275" rIns="34275" tIns="34275">
            <a:noAutofit/>
          </a:bodyPr>
          <a:lstStyle/>
          <a:p>
            <a:pPr lvl="0" rtl="0">
              <a:spcBef>
                <a:spcPts val="0"/>
              </a:spcBef>
              <a:buNone/>
            </a:pPr>
            <a:r>
              <a:rPr lang="en" sz="3600"/>
              <a:t>User research</a:t>
            </a:r>
          </a:p>
        </p:txBody>
      </p:sp>
      <p:sp>
        <p:nvSpPr>
          <p:cNvPr id="2730" name="Shape 2730"/>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PRACTICES: HUMAN-CENTERED</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4" name="Shape 2734"/>
        <p:cNvGrpSpPr/>
        <p:nvPr/>
      </p:nvGrpSpPr>
      <p:grpSpPr>
        <a:xfrm>
          <a:off x="0" y="0"/>
          <a:ext cx="0" cy="0"/>
          <a:chOff x="0" y="0"/>
          <a:chExt cx="0" cy="0"/>
        </a:xfrm>
      </p:grpSpPr>
      <p:sp>
        <p:nvSpPr>
          <p:cNvPr id="2735" name="Shape 2735"/>
          <p:cNvSpPr txBox="1"/>
          <p:nvPr>
            <p:ph idx="1" type="body"/>
          </p:nvPr>
        </p:nvSpPr>
        <p:spPr>
          <a:xfrm>
            <a:off x="666750" y="1940725"/>
            <a:ext cx="6659700" cy="1262100"/>
          </a:xfrm>
          <a:prstGeom prst="rect">
            <a:avLst/>
          </a:prstGeom>
        </p:spPr>
        <p:txBody>
          <a:bodyPr anchorCtr="0" anchor="ctr" bIns="34275" lIns="34275" rIns="34275" tIns="34275">
            <a:noAutofit/>
          </a:bodyPr>
          <a:lstStyle/>
          <a:p>
            <a:pPr lvl="0" rtl="0">
              <a:spcBef>
                <a:spcPts val="0"/>
              </a:spcBef>
              <a:buNone/>
            </a:pPr>
            <a:r>
              <a:rPr lang="en" sz="3600"/>
              <a:t>Real users: not optional</a:t>
            </a:r>
          </a:p>
        </p:txBody>
      </p:sp>
      <p:sp>
        <p:nvSpPr>
          <p:cNvPr id="2736" name="Shape 2736"/>
          <p:cNvSpPr txBox="1"/>
          <p:nvPr>
            <p:ph idx="2" type="body"/>
          </p:nvPr>
        </p:nvSpPr>
        <p:spPr>
          <a:xfrm>
            <a:off x="664947" y="614875"/>
            <a:ext cx="4986300" cy="243000"/>
          </a:xfrm>
          <a:prstGeom prst="rect">
            <a:avLst/>
          </a:prstGeom>
        </p:spPr>
        <p:txBody>
          <a:bodyPr anchorCtr="0" anchor="t" bIns="34275" lIns="34275" rIns="34275" tIns="34275">
            <a:noAutofit/>
          </a:bodyPr>
          <a:lstStyle/>
          <a:p>
            <a:pPr lvl="0" rtl="0">
              <a:spcBef>
                <a:spcPts val="0"/>
              </a:spcBef>
              <a:buNone/>
            </a:pPr>
            <a:r>
              <a:rPr lang="en" sz="1400"/>
              <a:t>PRACTICES: HUMAN-CENTERED</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0" name="Shape 2740"/>
        <p:cNvGrpSpPr/>
        <p:nvPr/>
      </p:nvGrpSpPr>
      <p:grpSpPr>
        <a:xfrm>
          <a:off x="0" y="0"/>
          <a:ext cx="0" cy="0"/>
          <a:chOff x="0" y="0"/>
          <a:chExt cx="0" cy="0"/>
        </a:xfrm>
      </p:grpSpPr>
      <p:pic>
        <p:nvPicPr>
          <p:cNvPr id="2741" name="Shape 2741"/>
          <p:cNvPicPr preferRelativeResize="0"/>
          <p:nvPr/>
        </p:nvPicPr>
        <p:blipFill>
          <a:blip r:embed="rId3">
            <a:alphaModFix/>
          </a:blip>
          <a:stretch>
            <a:fillRect/>
          </a:stretch>
        </p:blipFill>
        <p:spPr>
          <a:xfrm>
            <a:off x="733103" y="0"/>
            <a:ext cx="7417593"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5" name="Shape 2745"/>
        <p:cNvGrpSpPr/>
        <p:nvPr/>
      </p:nvGrpSpPr>
      <p:grpSpPr>
        <a:xfrm>
          <a:off x="0" y="0"/>
          <a:ext cx="0" cy="0"/>
          <a:chOff x="0" y="0"/>
          <a:chExt cx="0" cy="0"/>
        </a:xfrm>
      </p:grpSpPr>
      <p:pic>
        <p:nvPicPr>
          <p:cNvPr id="2746" name="Shape 2746"/>
          <p:cNvPicPr preferRelativeResize="0"/>
          <p:nvPr/>
        </p:nvPicPr>
        <p:blipFill>
          <a:blip r:embed="rId3">
            <a:alphaModFix/>
          </a:blip>
          <a:stretch>
            <a:fillRect/>
          </a:stretch>
        </p:blipFill>
        <p:spPr>
          <a:xfrm>
            <a:off x="863203" y="169275"/>
            <a:ext cx="7417593"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0" name="Shape 2750"/>
        <p:cNvGrpSpPr/>
        <p:nvPr/>
      </p:nvGrpSpPr>
      <p:grpSpPr>
        <a:xfrm>
          <a:off x="0" y="0"/>
          <a:ext cx="0" cy="0"/>
          <a:chOff x="0" y="0"/>
          <a:chExt cx="0" cy="0"/>
        </a:xfrm>
      </p:grpSpPr>
      <p:sp>
        <p:nvSpPr>
          <p:cNvPr id="2751" name="Shape 2751"/>
          <p:cNvSpPr/>
          <p:nvPr/>
        </p:nvSpPr>
        <p:spPr>
          <a:xfrm>
            <a:off x="666751" y="880500"/>
            <a:ext cx="7810500" cy="3382500"/>
          </a:xfrm>
          <a:prstGeom prst="rect">
            <a:avLst/>
          </a:prstGeom>
          <a:noFill/>
          <a:ln>
            <a:noFill/>
          </a:ln>
        </p:spPr>
        <p:txBody>
          <a:bodyPr anchorCtr="0" anchor="ctr" bIns="19050" lIns="19050" rIns="19050" tIns="19050">
            <a:noAutofit/>
          </a:bodyPr>
          <a:lstStyle/>
          <a:p>
            <a:pPr lvl="0" rtl="0">
              <a:lnSpc>
                <a:spcPct val="115000"/>
              </a:lnSpc>
              <a:spcBef>
                <a:spcPts val="0"/>
              </a:spcBef>
              <a:buClr>
                <a:srgbClr val="FEFDFD"/>
              </a:buClr>
              <a:buSzPct val="25000"/>
              <a:buFont typeface="Helvetica Neue"/>
              <a:buNone/>
            </a:pPr>
            <a:r>
              <a:rPr b="1" lang="en" sz="4200">
                <a:solidFill>
                  <a:srgbClr val="00CFFF"/>
                </a:solidFill>
                <a:latin typeface="Helvetica Neue"/>
                <a:ea typeface="Helvetica Neue"/>
                <a:cs typeface="Helvetica Neue"/>
                <a:sym typeface="Helvetica Neue"/>
              </a:rPr>
              <a:t>Non-heroism (II)</a:t>
            </a:r>
          </a:p>
        </p:txBody>
      </p:sp>
      <p:sp>
        <p:nvSpPr>
          <p:cNvPr id="2752" name="Shape 2752"/>
          <p:cNvSpPr txBox="1"/>
          <p:nvPr>
            <p:ph idx="4294967295" type="subTitle"/>
          </p:nvPr>
        </p:nvSpPr>
        <p:spPr>
          <a:xfrm>
            <a:off x="746072" y="292250"/>
            <a:ext cx="5017500" cy="667500"/>
          </a:xfrm>
          <a:prstGeom prst="rect">
            <a:avLst/>
          </a:prstGeom>
        </p:spPr>
        <p:txBody>
          <a:bodyPr anchorCtr="0" anchor="t" bIns="91425" lIns="91425" rIns="91425" tIns="91425">
            <a:noAutofit/>
          </a:bodyPr>
          <a:lstStyle/>
          <a:p>
            <a:pPr lvl="0" rtl="0">
              <a:spcBef>
                <a:spcPts val="0"/>
              </a:spcBef>
              <a:buNone/>
            </a:pPr>
            <a:r>
              <a:rPr b="1" lang="en" sz="1200">
                <a:solidFill>
                  <a:schemeClr val="lt1"/>
                </a:solidFill>
              </a:rPr>
              <a:t>PRACTICES: HUMILITY</a:t>
            </a:r>
          </a:p>
          <a:p>
            <a:pPr lvl="0" rtl="0">
              <a:spcBef>
                <a:spcPts val="0"/>
              </a:spcBef>
              <a:buNone/>
            </a:pPr>
            <a:r>
              <a:t/>
            </a:r>
            <a:endParaRPr>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6" name="Shape 2756"/>
        <p:cNvGrpSpPr/>
        <p:nvPr/>
      </p:nvGrpSpPr>
      <p:grpSpPr>
        <a:xfrm>
          <a:off x="0" y="0"/>
          <a:ext cx="0" cy="0"/>
          <a:chOff x="0" y="0"/>
          <a:chExt cx="0" cy="0"/>
        </a:xfrm>
      </p:grpSpPr>
      <p:sp>
        <p:nvSpPr>
          <p:cNvPr id="2757" name="Shape 2757"/>
          <p:cNvSpPr txBox="1"/>
          <p:nvPr>
            <p:ph idx="1" type="body"/>
          </p:nvPr>
        </p:nvSpPr>
        <p:spPr>
          <a:xfrm>
            <a:off x="664950" y="1946675"/>
            <a:ext cx="6659700" cy="1262100"/>
          </a:xfrm>
          <a:prstGeom prst="rect">
            <a:avLst/>
          </a:prstGeom>
        </p:spPr>
        <p:txBody>
          <a:bodyPr anchorCtr="0" anchor="ctr" bIns="34275" lIns="34275" rIns="34275" tIns="34275">
            <a:noAutofit/>
          </a:bodyPr>
          <a:lstStyle/>
          <a:p>
            <a:pPr lvl="0" rtl="0">
              <a:spcBef>
                <a:spcPts val="0"/>
              </a:spcBef>
              <a:buNone/>
            </a:pPr>
            <a:r>
              <a:rPr lang="en" sz="3600"/>
              <a:t>Respect your partners.</a:t>
            </a:r>
          </a:p>
        </p:txBody>
      </p:sp>
      <p:sp>
        <p:nvSpPr>
          <p:cNvPr id="2758" name="Shape 2758"/>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PRACTICES: HUMILITY</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2" name="Shape 2762"/>
        <p:cNvGrpSpPr/>
        <p:nvPr/>
      </p:nvGrpSpPr>
      <p:grpSpPr>
        <a:xfrm>
          <a:off x="0" y="0"/>
          <a:ext cx="0" cy="0"/>
          <a:chOff x="0" y="0"/>
          <a:chExt cx="0" cy="0"/>
        </a:xfrm>
      </p:grpSpPr>
      <p:sp>
        <p:nvSpPr>
          <p:cNvPr id="2763" name="Shape 2763"/>
          <p:cNvSpPr txBox="1"/>
          <p:nvPr>
            <p:ph idx="1" type="body"/>
          </p:nvPr>
        </p:nvSpPr>
        <p:spPr>
          <a:xfrm>
            <a:off x="664950" y="1946675"/>
            <a:ext cx="6659700" cy="1262100"/>
          </a:xfrm>
          <a:prstGeom prst="rect">
            <a:avLst/>
          </a:prstGeom>
        </p:spPr>
        <p:txBody>
          <a:bodyPr anchorCtr="0" anchor="ctr" bIns="34275" lIns="34275" rIns="34275" tIns="34275">
            <a:noAutofit/>
          </a:bodyPr>
          <a:lstStyle/>
          <a:p>
            <a:pPr lvl="0" rtl="0">
              <a:spcBef>
                <a:spcPts val="0"/>
              </a:spcBef>
              <a:buNone/>
            </a:pPr>
            <a:r>
              <a:rPr lang="en" sz="3600"/>
              <a:t>Ask questions!</a:t>
            </a:r>
          </a:p>
        </p:txBody>
      </p:sp>
      <p:sp>
        <p:nvSpPr>
          <p:cNvPr id="2764" name="Shape 2764"/>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PRACTICES: HUMILITY</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8" name="Shape 2768"/>
        <p:cNvGrpSpPr/>
        <p:nvPr/>
      </p:nvGrpSpPr>
      <p:grpSpPr>
        <a:xfrm>
          <a:off x="0" y="0"/>
          <a:ext cx="0" cy="0"/>
          <a:chOff x="0" y="0"/>
          <a:chExt cx="0" cy="0"/>
        </a:xfrm>
      </p:grpSpPr>
      <p:sp>
        <p:nvSpPr>
          <p:cNvPr id="2769" name="Shape 2769"/>
          <p:cNvSpPr txBox="1"/>
          <p:nvPr>
            <p:ph idx="1" type="body"/>
          </p:nvPr>
        </p:nvSpPr>
        <p:spPr>
          <a:xfrm>
            <a:off x="664950" y="1946675"/>
            <a:ext cx="6659700" cy="1262100"/>
          </a:xfrm>
          <a:prstGeom prst="rect">
            <a:avLst/>
          </a:prstGeom>
        </p:spPr>
        <p:txBody>
          <a:bodyPr anchorCtr="0" anchor="ctr" bIns="34275" lIns="34275" rIns="34275" tIns="34275">
            <a:noAutofit/>
          </a:bodyPr>
          <a:lstStyle/>
          <a:p>
            <a:pPr lvl="0" rtl="0">
              <a:spcBef>
                <a:spcPts val="0"/>
              </a:spcBef>
              <a:buNone/>
            </a:pPr>
            <a:r>
              <a:rPr lang="en" sz="3600"/>
              <a:t>Find people who have solved similar problems.</a:t>
            </a:r>
          </a:p>
        </p:txBody>
      </p:sp>
      <p:sp>
        <p:nvSpPr>
          <p:cNvPr id="2770" name="Shape 2770"/>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PRACTICES: HUMILITY</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4" name="Shape 2774"/>
        <p:cNvGrpSpPr/>
        <p:nvPr/>
      </p:nvGrpSpPr>
      <p:grpSpPr>
        <a:xfrm>
          <a:off x="0" y="0"/>
          <a:ext cx="0" cy="0"/>
          <a:chOff x="0" y="0"/>
          <a:chExt cx="0" cy="0"/>
        </a:xfrm>
      </p:grpSpPr>
      <p:sp>
        <p:nvSpPr>
          <p:cNvPr id="2775" name="Shape 2775"/>
          <p:cNvSpPr/>
          <p:nvPr/>
        </p:nvSpPr>
        <p:spPr>
          <a:xfrm>
            <a:off x="8985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76" name="Shape 2776"/>
          <p:cNvSpPr/>
          <p:nvPr/>
        </p:nvSpPr>
        <p:spPr>
          <a:xfrm>
            <a:off x="8985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77" name="Shape 2777"/>
          <p:cNvSpPr/>
          <p:nvPr/>
        </p:nvSpPr>
        <p:spPr>
          <a:xfrm>
            <a:off x="8985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78" name="Shape 2778"/>
          <p:cNvSpPr/>
          <p:nvPr/>
        </p:nvSpPr>
        <p:spPr>
          <a:xfrm>
            <a:off x="8985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79" name="Shape 2779"/>
          <p:cNvSpPr/>
          <p:nvPr/>
        </p:nvSpPr>
        <p:spPr>
          <a:xfrm>
            <a:off x="17367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0" name="Shape 2780"/>
          <p:cNvSpPr/>
          <p:nvPr/>
        </p:nvSpPr>
        <p:spPr>
          <a:xfrm>
            <a:off x="17367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1" name="Shape 2781"/>
          <p:cNvSpPr/>
          <p:nvPr/>
        </p:nvSpPr>
        <p:spPr>
          <a:xfrm>
            <a:off x="17367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2" name="Shape 2782"/>
          <p:cNvSpPr/>
          <p:nvPr/>
        </p:nvSpPr>
        <p:spPr>
          <a:xfrm>
            <a:off x="25749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3" name="Shape 2783"/>
          <p:cNvSpPr/>
          <p:nvPr/>
        </p:nvSpPr>
        <p:spPr>
          <a:xfrm>
            <a:off x="25749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4" name="Shape 2784"/>
          <p:cNvSpPr/>
          <p:nvPr/>
        </p:nvSpPr>
        <p:spPr>
          <a:xfrm>
            <a:off x="25749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5" name="Shape 2785"/>
          <p:cNvSpPr/>
          <p:nvPr/>
        </p:nvSpPr>
        <p:spPr>
          <a:xfrm>
            <a:off x="25749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6" name="Shape 2786"/>
          <p:cNvSpPr/>
          <p:nvPr/>
        </p:nvSpPr>
        <p:spPr>
          <a:xfrm>
            <a:off x="34131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7" name="Shape 2787"/>
          <p:cNvSpPr/>
          <p:nvPr/>
        </p:nvSpPr>
        <p:spPr>
          <a:xfrm>
            <a:off x="34131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8" name="Shape 2788"/>
          <p:cNvSpPr/>
          <p:nvPr/>
        </p:nvSpPr>
        <p:spPr>
          <a:xfrm>
            <a:off x="34131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89" name="Shape 2789"/>
          <p:cNvSpPr/>
          <p:nvPr/>
        </p:nvSpPr>
        <p:spPr>
          <a:xfrm>
            <a:off x="34131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0" name="Shape 2790"/>
          <p:cNvSpPr/>
          <p:nvPr/>
        </p:nvSpPr>
        <p:spPr>
          <a:xfrm>
            <a:off x="42513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1" name="Shape 2791"/>
          <p:cNvSpPr/>
          <p:nvPr/>
        </p:nvSpPr>
        <p:spPr>
          <a:xfrm>
            <a:off x="42513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2" name="Shape 2792"/>
          <p:cNvSpPr/>
          <p:nvPr/>
        </p:nvSpPr>
        <p:spPr>
          <a:xfrm>
            <a:off x="42513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3" name="Shape 2793"/>
          <p:cNvSpPr/>
          <p:nvPr/>
        </p:nvSpPr>
        <p:spPr>
          <a:xfrm>
            <a:off x="50895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4" name="Shape 2794"/>
          <p:cNvSpPr/>
          <p:nvPr/>
        </p:nvSpPr>
        <p:spPr>
          <a:xfrm>
            <a:off x="50895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5" name="Shape 2795"/>
          <p:cNvSpPr/>
          <p:nvPr/>
        </p:nvSpPr>
        <p:spPr>
          <a:xfrm>
            <a:off x="50895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6" name="Shape 2796"/>
          <p:cNvSpPr/>
          <p:nvPr/>
        </p:nvSpPr>
        <p:spPr>
          <a:xfrm>
            <a:off x="50895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7" name="Shape 2797"/>
          <p:cNvSpPr/>
          <p:nvPr/>
        </p:nvSpPr>
        <p:spPr>
          <a:xfrm>
            <a:off x="59277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8" name="Shape 2798"/>
          <p:cNvSpPr/>
          <p:nvPr/>
        </p:nvSpPr>
        <p:spPr>
          <a:xfrm>
            <a:off x="59277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9" name="Shape 2799"/>
          <p:cNvSpPr/>
          <p:nvPr/>
        </p:nvSpPr>
        <p:spPr>
          <a:xfrm>
            <a:off x="59277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0" name="Shape 2800"/>
          <p:cNvSpPr/>
          <p:nvPr/>
        </p:nvSpPr>
        <p:spPr>
          <a:xfrm>
            <a:off x="67659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1" name="Shape 2801"/>
          <p:cNvSpPr/>
          <p:nvPr/>
        </p:nvSpPr>
        <p:spPr>
          <a:xfrm>
            <a:off x="67659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2" name="Shape 2802"/>
          <p:cNvSpPr/>
          <p:nvPr/>
        </p:nvSpPr>
        <p:spPr>
          <a:xfrm>
            <a:off x="67659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3" name="Shape 2803"/>
          <p:cNvSpPr/>
          <p:nvPr/>
        </p:nvSpPr>
        <p:spPr>
          <a:xfrm>
            <a:off x="67659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4" name="Shape 2804"/>
          <p:cNvSpPr/>
          <p:nvPr/>
        </p:nvSpPr>
        <p:spPr>
          <a:xfrm>
            <a:off x="7604150" y="8201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5" name="Shape 2805"/>
          <p:cNvSpPr/>
          <p:nvPr/>
        </p:nvSpPr>
        <p:spPr>
          <a:xfrm>
            <a:off x="7604150" y="16583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6" name="Shape 2806"/>
          <p:cNvSpPr/>
          <p:nvPr/>
        </p:nvSpPr>
        <p:spPr>
          <a:xfrm>
            <a:off x="7604150" y="24965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07" name="Shape 2807"/>
          <p:cNvSpPr/>
          <p:nvPr/>
        </p:nvSpPr>
        <p:spPr>
          <a:xfrm>
            <a:off x="7604150" y="3334750"/>
            <a:ext cx="697200" cy="710400"/>
          </a:xfrm>
          <a:prstGeom prst="flowChartConnector">
            <a:avLst/>
          </a:prstGeom>
          <a:solidFill>
            <a:srgbClr val="783F0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tux-large-bw.png" id="2808" name="Shape 2808"/>
          <p:cNvPicPr preferRelativeResize="0"/>
          <p:nvPr/>
        </p:nvPicPr>
        <p:blipFill>
          <a:blip r:embed="rId3">
            <a:alphaModFix/>
          </a:blip>
          <a:stretch>
            <a:fillRect/>
          </a:stretch>
        </p:blipFill>
        <p:spPr>
          <a:xfrm>
            <a:off x="1714361" y="2414348"/>
            <a:ext cx="741986" cy="874799"/>
          </a:xfrm>
          <a:prstGeom prst="rect">
            <a:avLst/>
          </a:prstGeom>
          <a:noFill/>
          <a:ln>
            <a:noFill/>
          </a:ln>
        </p:spPr>
      </p:pic>
      <p:pic>
        <p:nvPicPr>
          <p:cNvPr descr="tux-large-bw.png" id="2809" name="Shape 2809"/>
          <p:cNvPicPr preferRelativeResize="0"/>
          <p:nvPr/>
        </p:nvPicPr>
        <p:blipFill>
          <a:blip r:embed="rId3">
            <a:alphaModFix/>
          </a:blip>
          <a:stretch>
            <a:fillRect/>
          </a:stretch>
        </p:blipFill>
        <p:spPr>
          <a:xfrm>
            <a:off x="4228961" y="1576148"/>
            <a:ext cx="741986" cy="874799"/>
          </a:xfrm>
          <a:prstGeom prst="rect">
            <a:avLst/>
          </a:prstGeom>
          <a:noFill/>
          <a:ln>
            <a:noFill/>
          </a:ln>
        </p:spPr>
      </p:pic>
      <p:pic>
        <p:nvPicPr>
          <p:cNvPr descr="tux-large-bw.png" id="2810" name="Shape 2810"/>
          <p:cNvPicPr preferRelativeResize="0"/>
          <p:nvPr/>
        </p:nvPicPr>
        <p:blipFill>
          <a:blip r:embed="rId3">
            <a:alphaModFix/>
          </a:blip>
          <a:stretch>
            <a:fillRect/>
          </a:stretch>
        </p:blipFill>
        <p:spPr>
          <a:xfrm>
            <a:off x="5905361" y="3252548"/>
            <a:ext cx="741986" cy="874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34" name="Shape 2434"/>
        <p:cNvGrpSpPr/>
        <p:nvPr/>
      </p:nvGrpSpPr>
      <p:grpSpPr>
        <a:xfrm>
          <a:off x="0" y="0"/>
          <a:ext cx="0" cy="0"/>
          <a:chOff x="0" y="0"/>
          <a:chExt cx="0" cy="0"/>
        </a:xfrm>
      </p:grpSpPr>
      <p:pic>
        <p:nvPicPr>
          <p:cNvPr id="2435" name="Shape 2435"/>
          <p:cNvPicPr preferRelativeResize="0"/>
          <p:nvPr/>
        </p:nvPicPr>
        <p:blipFill rotWithShape="1">
          <a:blip r:embed="rId3">
            <a:alphaModFix/>
          </a:blip>
          <a:srcRect b="0" l="0" r="0" t="0"/>
          <a:stretch/>
        </p:blipFill>
        <p:spPr>
          <a:xfrm>
            <a:off x="3775886" y="1663136"/>
            <a:ext cx="1511100" cy="1511699"/>
          </a:xfrm>
          <a:prstGeom prst="rect">
            <a:avLst/>
          </a:prstGeom>
          <a:noFill/>
          <a:ln>
            <a:noFill/>
          </a:ln>
        </p:spPr>
      </p:pic>
      <p:pic>
        <p:nvPicPr>
          <p:cNvPr id="2436" name="Shape 2436"/>
          <p:cNvPicPr preferRelativeResize="0"/>
          <p:nvPr/>
        </p:nvPicPr>
        <p:blipFill rotWithShape="1">
          <a:blip r:embed="rId4">
            <a:alphaModFix/>
          </a:blip>
          <a:srcRect b="0" l="0" r="0" t="0"/>
          <a:stretch/>
        </p:blipFill>
        <p:spPr>
          <a:xfrm>
            <a:off x="1260849" y="1524024"/>
            <a:ext cx="1789499" cy="1790100"/>
          </a:xfrm>
          <a:prstGeom prst="rect">
            <a:avLst/>
          </a:prstGeom>
          <a:noFill/>
          <a:ln>
            <a:noFill/>
          </a:ln>
        </p:spPr>
      </p:pic>
      <p:pic>
        <p:nvPicPr>
          <p:cNvPr id="2437" name="Shape 2437"/>
          <p:cNvPicPr preferRelativeResize="0"/>
          <p:nvPr/>
        </p:nvPicPr>
        <p:blipFill>
          <a:blip r:embed="rId5">
            <a:alphaModFix/>
          </a:blip>
          <a:stretch>
            <a:fillRect/>
          </a:stretch>
        </p:blipFill>
        <p:spPr>
          <a:xfrm>
            <a:off x="6012487" y="1663012"/>
            <a:ext cx="1511925" cy="15119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4" name="Shape 2814"/>
        <p:cNvGrpSpPr/>
        <p:nvPr/>
      </p:nvGrpSpPr>
      <p:grpSpPr>
        <a:xfrm>
          <a:off x="0" y="0"/>
          <a:ext cx="0" cy="0"/>
          <a:chOff x="0" y="0"/>
          <a:chExt cx="0" cy="0"/>
        </a:xfrm>
      </p:grpSpPr>
      <p:sp>
        <p:nvSpPr>
          <p:cNvPr id="2815" name="Shape 2815"/>
          <p:cNvSpPr/>
          <p:nvPr/>
        </p:nvSpPr>
        <p:spPr>
          <a:xfrm>
            <a:off x="666751" y="880500"/>
            <a:ext cx="7810500" cy="3382500"/>
          </a:xfrm>
          <a:prstGeom prst="rect">
            <a:avLst/>
          </a:prstGeom>
          <a:noFill/>
          <a:ln>
            <a:noFill/>
          </a:ln>
        </p:spPr>
        <p:txBody>
          <a:bodyPr anchorCtr="0" anchor="ctr" bIns="19050" lIns="19050" rIns="19050" tIns="19050">
            <a:noAutofit/>
          </a:bodyPr>
          <a:lstStyle/>
          <a:p>
            <a:pPr lvl="0" rtl="0">
              <a:lnSpc>
                <a:spcPct val="115000"/>
              </a:lnSpc>
              <a:spcBef>
                <a:spcPts val="0"/>
              </a:spcBef>
              <a:buClr>
                <a:srgbClr val="FEFDFD"/>
              </a:buClr>
              <a:buSzPct val="25000"/>
              <a:buFont typeface="Helvetica Neue"/>
              <a:buNone/>
            </a:pPr>
            <a:r>
              <a:rPr b="1" lang="en" sz="4200">
                <a:solidFill>
                  <a:srgbClr val="00CFFF"/>
                </a:solidFill>
                <a:latin typeface="Helvetica Neue"/>
                <a:ea typeface="Helvetica Neue"/>
                <a:cs typeface="Helvetica Neue"/>
                <a:sym typeface="Helvetica Neue"/>
              </a:rPr>
              <a:t>Rules</a:t>
            </a:r>
          </a:p>
        </p:txBody>
      </p:sp>
      <p:sp>
        <p:nvSpPr>
          <p:cNvPr id="2816" name="Shape 2816"/>
          <p:cNvSpPr txBox="1"/>
          <p:nvPr>
            <p:ph idx="4294967295" type="subTitle"/>
          </p:nvPr>
        </p:nvSpPr>
        <p:spPr>
          <a:xfrm>
            <a:off x="746072" y="292250"/>
            <a:ext cx="5017500" cy="667500"/>
          </a:xfrm>
          <a:prstGeom prst="rect">
            <a:avLst/>
          </a:prstGeom>
        </p:spPr>
        <p:txBody>
          <a:bodyPr anchorCtr="0" anchor="t" bIns="91425" lIns="91425" rIns="91425" tIns="91425">
            <a:noAutofit/>
          </a:bodyPr>
          <a:lstStyle/>
          <a:p>
            <a:pPr lvl="0" rtl="0">
              <a:spcBef>
                <a:spcPts val="0"/>
              </a:spcBef>
              <a:buNone/>
            </a:pPr>
            <a:r>
              <a:rPr b="1" lang="en" sz="1200">
                <a:solidFill>
                  <a:schemeClr val="lt1"/>
                </a:solidFill>
              </a:rPr>
              <a:t>PRACTICES: HUMILITY</a:t>
            </a:r>
          </a:p>
          <a:p>
            <a:pPr lvl="0" rtl="0">
              <a:spcBef>
                <a:spcPts val="0"/>
              </a:spcBef>
              <a:buNone/>
            </a:pPr>
            <a:r>
              <a:t/>
            </a:r>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0" name="Shape 2820"/>
        <p:cNvGrpSpPr/>
        <p:nvPr/>
      </p:nvGrpSpPr>
      <p:grpSpPr>
        <a:xfrm>
          <a:off x="0" y="0"/>
          <a:ext cx="0" cy="0"/>
          <a:chOff x="0" y="0"/>
          <a:chExt cx="0" cy="0"/>
        </a:xfrm>
      </p:grpSpPr>
      <p:sp>
        <p:nvSpPr>
          <p:cNvPr id="2821" name="Shape 2821"/>
          <p:cNvSpPr txBox="1"/>
          <p:nvPr>
            <p:ph idx="1" type="body"/>
          </p:nvPr>
        </p:nvSpPr>
        <p:spPr>
          <a:xfrm>
            <a:off x="664950" y="1946675"/>
            <a:ext cx="6659700" cy="1262100"/>
          </a:xfrm>
          <a:prstGeom prst="rect">
            <a:avLst/>
          </a:prstGeom>
        </p:spPr>
        <p:txBody>
          <a:bodyPr anchorCtr="0" anchor="ctr" bIns="34275" lIns="34275" rIns="34275" tIns="34275">
            <a:noAutofit/>
          </a:bodyPr>
          <a:lstStyle/>
          <a:p>
            <a:pPr lvl="0" rtl="0">
              <a:spcBef>
                <a:spcPts val="0"/>
              </a:spcBef>
              <a:buNone/>
            </a:pPr>
            <a:r>
              <a:rPr lang="en" sz="3600"/>
              <a:t>Align yourselves with the rules of the organization.</a:t>
            </a:r>
          </a:p>
        </p:txBody>
      </p:sp>
      <p:sp>
        <p:nvSpPr>
          <p:cNvPr id="2822" name="Shape 2822"/>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PRACTICES: HUMILITY</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6" name="Shape 2826"/>
        <p:cNvGrpSpPr/>
        <p:nvPr/>
      </p:nvGrpSpPr>
      <p:grpSpPr>
        <a:xfrm>
          <a:off x="0" y="0"/>
          <a:ext cx="0" cy="0"/>
          <a:chOff x="0" y="0"/>
          <a:chExt cx="0" cy="0"/>
        </a:xfrm>
      </p:grpSpPr>
      <p:sp>
        <p:nvSpPr>
          <p:cNvPr id="2827" name="Shape 2827"/>
          <p:cNvSpPr txBox="1"/>
          <p:nvPr>
            <p:ph idx="1" type="body"/>
          </p:nvPr>
        </p:nvSpPr>
        <p:spPr>
          <a:xfrm>
            <a:off x="664950" y="1946675"/>
            <a:ext cx="6659700" cy="1262100"/>
          </a:xfrm>
          <a:prstGeom prst="rect">
            <a:avLst/>
          </a:prstGeom>
        </p:spPr>
        <p:txBody>
          <a:bodyPr anchorCtr="0" anchor="ctr" bIns="34275" lIns="34275" rIns="34275" tIns="34275">
            <a:noAutofit/>
          </a:bodyPr>
          <a:lstStyle/>
          <a:p>
            <a:pPr lvl="0">
              <a:spcBef>
                <a:spcPts val="0"/>
              </a:spcBef>
              <a:buNone/>
            </a:pPr>
            <a:r>
              <a:rPr lang="en" sz="3600"/>
              <a:t>Rules != Procedures</a:t>
            </a:r>
          </a:p>
          <a:p>
            <a:pPr lvl="0">
              <a:spcBef>
                <a:spcPts val="0"/>
              </a:spcBef>
              <a:buNone/>
            </a:pPr>
            <a:r>
              <a:t/>
            </a:r>
            <a:endParaRPr sz="3600"/>
          </a:p>
          <a:p>
            <a:pPr lvl="0" rtl="0">
              <a:spcBef>
                <a:spcPts val="0"/>
              </a:spcBef>
              <a:buNone/>
            </a:pPr>
            <a:r>
              <a:rPr lang="en" sz="3600"/>
              <a:t>Debunk legendary rules.</a:t>
            </a:r>
          </a:p>
        </p:txBody>
      </p:sp>
      <p:sp>
        <p:nvSpPr>
          <p:cNvPr id="2828" name="Shape 2828"/>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PRACTICES: HUMILITY</a:t>
            </a:r>
          </a:p>
        </p:txBody>
      </p:sp>
      <p:sp>
        <p:nvSpPr>
          <p:cNvPr id="2829" name="Shape 2829"/>
          <p:cNvSpPr txBox="1"/>
          <p:nvPr/>
        </p:nvSpPr>
        <p:spPr>
          <a:xfrm>
            <a:off x="2299150" y="3260075"/>
            <a:ext cx="6795000" cy="7929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3" name="Shape 2833"/>
        <p:cNvGrpSpPr/>
        <p:nvPr/>
      </p:nvGrpSpPr>
      <p:grpSpPr>
        <a:xfrm>
          <a:off x="0" y="0"/>
          <a:ext cx="0" cy="0"/>
          <a:chOff x="0" y="0"/>
          <a:chExt cx="0" cy="0"/>
        </a:xfrm>
      </p:grpSpPr>
      <p:pic>
        <p:nvPicPr>
          <p:cNvPr descr="Screen Shot 2016-10-03 at 8.59.13 PM.png" id="2834" name="Shape 2834"/>
          <p:cNvPicPr preferRelativeResize="0"/>
          <p:nvPr/>
        </p:nvPicPr>
        <p:blipFill>
          <a:blip r:embed="rId3">
            <a:alphaModFix/>
          </a:blip>
          <a:stretch>
            <a:fillRect/>
          </a:stretch>
        </p:blipFill>
        <p:spPr>
          <a:xfrm>
            <a:off x="863203" y="0"/>
            <a:ext cx="7417593"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8" name="Shape 2838"/>
        <p:cNvGrpSpPr/>
        <p:nvPr/>
      </p:nvGrpSpPr>
      <p:grpSpPr>
        <a:xfrm>
          <a:off x="0" y="0"/>
          <a:ext cx="0" cy="0"/>
          <a:chOff x="0" y="0"/>
          <a:chExt cx="0" cy="0"/>
        </a:xfrm>
      </p:grpSpPr>
      <p:sp>
        <p:nvSpPr>
          <p:cNvPr id="2839" name="Shape 2839"/>
          <p:cNvSpPr txBox="1"/>
          <p:nvPr>
            <p:ph idx="2" type="body"/>
          </p:nvPr>
        </p:nvSpPr>
        <p:spPr>
          <a:xfrm>
            <a:off x="666550" y="1843100"/>
            <a:ext cx="7777500" cy="1181100"/>
          </a:xfrm>
          <a:prstGeom prst="rect">
            <a:avLst/>
          </a:prstGeom>
        </p:spPr>
        <p:txBody>
          <a:bodyPr anchorCtr="0" anchor="ctr" bIns="34275" lIns="34275" rIns="34275" tIns="34275">
            <a:noAutofit/>
          </a:bodyPr>
          <a:lstStyle/>
          <a:p>
            <a:pPr lvl="0" rtl="0">
              <a:spcBef>
                <a:spcPts val="0"/>
              </a:spcBef>
              <a:buNone/>
            </a:pPr>
            <a:r>
              <a:t/>
            </a:r>
            <a:endParaRPr sz="4800">
              <a:solidFill>
                <a:srgbClr val="046B99"/>
              </a:solidFill>
            </a:endParaRPr>
          </a:p>
          <a:p>
            <a:pPr lvl="0" rtl="0">
              <a:spcBef>
                <a:spcPts val="0"/>
              </a:spcBef>
              <a:buNone/>
            </a:pPr>
            <a:r>
              <a:t/>
            </a:r>
            <a:endParaRPr sz="4800">
              <a:solidFill>
                <a:srgbClr val="046B99"/>
              </a:solidFill>
            </a:endParaRPr>
          </a:p>
          <a:p>
            <a:pPr lvl="0" rtl="0">
              <a:spcBef>
                <a:spcPts val="0"/>
              </a:spcBef>
              <a:buNone/>
            </a:pPr>
            <a:r>
              <a:rPr lang="en" sz="4800">
                <a:solidFill>
                  <a:srgbClr val="046B99"/>
                </a:solidFill>
              </a:rPr>
              <a:t>Humility via API</a:t>
            </a:r>
          </a:p>
          <a:p>
            <a:pPr lvl="0" rtl="0">
              <a:spcBef>
                <a:spcPts val="0"/>
              </a:spcBef>
              <a:buNone/>
            </a:pPr>
            <a:r>
              <a:t/>
            </a:r>
            <a:endParaRPr sz="4800">
              <a:solidFill>
                <a:srgbClr val="046B99"/>
              </a:solidFill>
            </a:endParaRPr>
          </a:p>
          <a:p>
            <a:pPr lvl="0" rtl="0">
              <a:spcBef>
                <a:spcPts val="0"/>
              </a:spcBef>
              <a:buNone/>
            </a:pPr>
            <a:r>
              <a:t/>
            </a:r>
            <a:endParaRPr sz="4800">
              <a:solidFill>
                <a:srgbClr val="046B9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3" name="Shape 2843"/>
        <p:cNvGrpSpPr/>
        <p:nvPr/>
      </p:nvGrpSpPr>
      <p:grpSpPr>
        <a:xfrm>
          <a:off x="0" y="0"/>
          <a:ext cx="0" cy="0"/>
          <a:chOff x="0" y="0"/>
          <a:chExt cx="0" cy="0"/>
        </a:xfrm>
      </p:grpSpPr>
      <p:sp>
        <p:nvSpPr>
          <p:cNvPr id="2844" name="Shape 2844"/>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NO API</a:t>
            </a:r>
          </a:p>
        </p:txBody>
      </p:sp>
      <p:sp>
        <p:nvSpPr>
          <p:cNvPr id="2845" name="Shape 2845"/>
          <p:cNvSpPr/>
          <p:nvPr/>
        </p:nvSpPr>
        <p:spPr>
          <a:xfrm>
            <a:off x="1432450" y="1928750"/>
            <a:ext cx="1341900" cy="1262700"/>
          </a:xfrm>
          <a:prstGeom prst="can">
            <a:avLst>
              <a:gd fmla="val 25000" name="adj"/>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46" name="Shape 2846"/>
          <p:cNvSpPr/>
          <p:nvPr/>
        </p:nvSpPr>
        <p:spPr>
          <a:xfrm>
            <a:off x="4660350" y="1344975"/>
            <a:ext cx="2223000" cy="2538900"/>
          </a:xfrm>
          <a:prstGeom prst="rect">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47" name="Shape 2847"/>
          <p:cNvCxnSpPr>
            <a:stCxn id="2845" idx="4"/>
          </p:cNvCxnSpPr>
          <p:nvPr/>
        </p:nvCxnSpPr>
        <p:spPr>
          <a:xfrm flipH="1" rot="10800000">
            <a:off x="2774350" y="2534900"/>
            <a:ext cx="1921500" cy="25200"/>
          </a:xfrm>
          <a:prstGeom prst="straightConnector1">
            <a:avLst/>
          </a:prstGeom>
          <a:noFill/>
          <a:ln cap="flat" cmpd="sng" w="76200">
            <a:solidFill>
              <a:schemeClr val="dk2"/>
            </a:solidFill>
            <a:prstDash val="solid"/>
            <a:round/>
            <a:headEnd len="lg" w="lg" type="none"/>
            <a:tailEnd len="lg" w="lg" type="triangle"/>
          </a:ln>
        </p:spPr>
      </p:cxnSp>
      <p:sp>
        <p:nvSpPr>
          <p:cNvPr id="2848" name="Shape 2848"/>
          <p:cNvSpPr txBox="1"/>
          <p:nvPr/>
        </p:nvSpPr>
        <p:spPr>
          <a:xfrm>
            <a:off x="5132625" y="1776400"/>
            <a:ext cx="1537800" cy="1670400"/>
          </a:xfrm>
          <a:prstGeom prst="rect">
            <a:avLst/>
          </a:prstGeom>
          <a:noFill/>
          <a:ln>
            <a:noFill/>
          </a:ln>
        </p:spPr>
        <p:txBody>
          <a:bodyPr anchorCtr="0" anchor="t" bIns="91425" lIns="91425" rIns="91425" tIns="91425">
            <a:noAutofit/>
          </a:bodyPr>
          <a:lstStyle/>
          <a:p>
            <a:pPr lvl="0" rtl="0">
              <a:lnSpc>
                <a:spcPct val="110000"/>
              </a:lnSpc>
              <a:spcBef>
                <a:spcPts val="0"/>
              </a:spcBef>
              <a:buNone/>
            </a:pPr>
            <a:r>
              <a:rPr b="1" lang="en" sz="3600">
                <a:solidFill>
                  <a:schemeClr val="dk1"/>
                </a:solidFill>
                <a:latin typeface="Helvetica Neue"/>
                <a:ea typeface="Helvetica Neue"/>
                <a:cs typeface="Helvetica Neue"/>
                <a:sym typeface="Helvetica Neue"/>
              </a:rPr>
              <a:t>web</a:t>
            </a:r>
          </a:p>
          <a:p>
            <a:pPr lvl="0" rtl="0">
              <a:lnSpc>
                <a:spcPct val="110000"/>
              </a:lnSpc>
              <a:spcBef>
                <a:spcPts val="0"/>
              </a:spcBef>
              <a:buNone/>
            </a:pPr>
            <a:r>
              <a:rPr b="1" lang="en" sz="3600">
                <a:solidFill>
                  <a:schemeClr val="dk1"/>
                </a:solidFill>
                <a:latin typeface="Helvetica Neue"/>
                <a:ea typeface="Helvetica Neue"/>
                <a:cs typeface="Helvetica Neue"/>
                <a:sym typeface="Helvetica Neue"/>
              </a:rPr>
              <a:t>app</a:t>
            </a:r>
          </a:p>
        </p:txBody>
      </p:sp>
      <p:sp>
        <p:nvSpPr>
          <p:cNvPr id="2849" name="Shape 2849"/>
          <p:cNvSpPr txBox="1"/>
          <p:nvPr/>
        </p:nvSpPr>
        <p:spPr>
          <a:xfrm>
            <a:off x="1620750" y="1703625"/>
            <a:ext cx="1341900" cy="1821600"/>
          </a:xfrm>
          <a:prstGeom prst="rect">
            <a:avLst/>
          </a:prstGeom>
          <a:noFill/>
          <a:ln>
            <a:noFill/>
          </a:ln>
        </p:spPr>
        <p:txBody>
          <a:bodyPr anchorCtr="0" anchor="ctr" bIns="91425" lIns="91425" rIns="91425" tIns="91425">
            <a:noAutofit/>
          </a:bodyPr>
          <a:lstStyle/>
          <a:p>
            <a:pPr lvl="0" rtl="0">
              <a:lnSpc>
                <a:spcPct val="110000"/>
              </a:lnSpc>
              <a:spcBef>
                <a:spcPts val="0"/>
              </a:spcBef>
              <a:buNone/>
            </a:pPr>
            <a:r>
              <a:rPr b="1" lang="en" sz="3600">
                <a:solidFill>
                  <a:schemeClr val="dk1"/>
                </a:solidFill>
                <a:latin typeface="Helvetica Neue"/>
                <a:ea typeface="Helvetica Neue"/>
                <a:cs typeface="Helvetica Neue"/>
                <a:sym typeface="Helvetica Neue"/>
              </a:rPr>
              <a:t>DB</a:t>
            </a:r>
          </a:p>
        </p:txBody>
      </p:sp>
      <p:sp>
        <p:nvSpPr>
          <p:cNvPr id="2850" name="Shape 2850"/>
          <p:cNvSpPr/>
          <p:nvPr/>
        </p:nvSpPr>
        <p:spPr>
          <a:xfrm>
            <a:off x="7803250" y="501925"/>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51" name="Shape 2851"/>
          <p:cNvSpPr/>
          <p:nvPr/>
        </p:nvSpPr>
        <p:spPr>
          <a:xfrm>
            <a:off x="8245150" y="1459850"/>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52" name="Shape 2852"/>
          <p:cNvSpPr/>
          <p:nvPr/>
        </p:nvSpPr>
        <p:spPr>
          <a:xfrm>
            <a:off x="8245150" y="2628375"/>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53" name="Shape 2853"/>
          <p:cNvSpPr/>
          <p:nvPr/>
        </p:nvSpPr>
        <p:spPr>
          <a:xfrm>
            <a:off x="8032750" y="3883875"/>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54" name="Shape 2854"/>
          <p:cNvCxnSpPr/>
          <p:nvPr/>
        </p:nvCxnSpPr>
        <p:spPr>
          <a:xfrm flipH="1" rot="10800000">
            <a:off x="6932600" y="1074800"/>
            <a:ext cx="750000" cy="803700"/>
          </a:xfrm>
          <a:prstGeom prst="straightConnector1">
            <a:avLst/>
          </a:prstGeom>
          <a:noFill/>
          <a:ln cap="flat" cmpd="sng" w="28575">
            <a:solidFill>
              <a:schemeClr val="dk2"/>
            </a:solidFill>
            <a:prstDash val="solid"/>
            <a:round/>
            <a:headEnd len="lg" w="lg" type="none"/>
            <a:tailEnd len="lg" w="lg" type="triangle"/>
          </a:ln>
        </p:spPr>
      </p:cxnSp>
      <p:cxnSp>
        <p:nvCxnSpPr>
          <p:cNvPr id="2855" name="Shape 2855"/>
          <p:cNvCxnSpPr/>
          <p:nvPr/>
        </p:nvCxnSpPr>
        <p:spPr>
          <a:xfrm flipH="1" rot="10800000">
            <a:off x="6932650" y="1757900"/>
            <a:ext cx="1084800" cy="634800"/>
          </a:xfrm>
          <a:prstGeom prst="straightConnector1">
            <a:avLst/>
          </a:prstGeom>
          <a:noFill/>
          <a:ln cap="flat" cmpd="sng" w="28575">
            <a:solidFill>
              <a:schemeClr val="dk2"/>
            </a:solidFill>
            <a:prstDash val="solid"/>
            <a:round/>
            <a:headEnd len="lg" w="lg" type="none"/>
            <a:tailEnd len="lg" w="lg" type="triangle"/>
          </a:ln>
        </p:spPr>
      </p:cxnSp>
      <p:cxnSp>
        <p:nvCxnSpPr>
          <p:cNvPr id="2856" name="Shape 2856"/>
          <p:cNvCxnSpPr/>
          <p:nvPr/>
        </p:nvCxnSpPr>
        <p:spPr>
          <a:xfrm>
            <a:off x="6932600" y="2973600"/>
            <a:ext cx="1085100" cy="3300"/>
          </a:xfrm>
          <a:prstGeom prst="straightConnector1">
            <a:avLst/>
          </a:prstGeom>
          <a:noFill/>
          <a:ln cap="flat" cmpd="sng" w="28575">
            <a:solidFill>
              <a:schemeClr val="dk2"/>
            </a:solidFill>
            <a:prstDash val="solid"/>
            <a:round/>
            <a:headEnd len="lg" w="lg" type="none"/>
            <a:tailEnd len="lg" w="lg" type="triangle"/>
          </a:ln>
        </p:spPr>
      </p:cxnSp>
      <p:cxnSp>
        <p:nvCxnSpPr>
          <p:cNvPr id="2857" name="Shape 2857"/>
          <p:cNvCxnSpPr>
            <a:endCxn id="2853" idx="2"/>
          </p:cNvCxnSpPr>
          <p:nvPr/>
        </p:nvCxnSpPr>
        <p:spPr>
          <a:xfrm>
            <a:off x="6932650" y="3525225"/>
            <a:ext cx="1100100" cy="5931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1" name="Shape 2861"/>
        <p:cNvGrpSpPr/>
        <p:nvPr/>
      </p:nvGrpSpPr>
      <p:grpSpPr>
        <a:xfrm>
          <a:off x="0" y="0"/>
          <a:ext cx="0" cy="0"/>
          <a:chOff x="0" y="0"/>
          <a:chExt cx="0" cy="0"/>
        </a:xfrm>
      </p:grpSpPr>
      <p:sp>
        <p:nvSpPr>
          <p:cNvPr id="2862" name="Shape 2862"/>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API-CENTERED</a:t>
            </a:r>
          </a:p>
        </p:txBody>
      </p:sp>
      <p:sp>
        <p:nvSpPr>
          <p:cNvPr id="2863" name="Shape 2863"/>
          <p:cNvSpPr/>
          <p:nvPr/>
        </p:nvSpPr>
        <p:spPr>
          <a:xfrm>
            <a:off x="365650" y="1928750"/>
            <a:ext cx="1341900" cy="1262700"/>
          </a:xfrm>
          <a:prstGeom prst="can">
            <a:avLst>
              <a:gd fmla="val 25000" name="adj"/>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64" name="Shape 2864"/>
          <p:cNvSpPr/>
          <p:nvPr/>
        </p:nvSpPr>
        <p:spPr>
          <a:xfrm>
            <a:off x="5537650" y="1900575"/>
            <a:ext cx="1395000" cy="1670400"/>
          </a:xfrm>
          <a:prstGeom prst="rect">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65" name="Shape 2865"/>
          <p:cNvCxnSpPr>
            <a:stCxn id="2863" idx="4"/>
          </p:cNvCxnSpPr>
          <p:nvPr/>
        </p:nvCxnSpPr>
        <p:spPr>
          <a:xfrm flipH="1" rot="10800000">
            <a:off x="1707550" y="2548100"/>
            <a:ext cx="1077300" cy="12000"/>
          </a:xfrm>
          <a:prstGeom prst="straightConnector1">
            <a:avLst/>
          </a:prstGeom>
          <a:noFill/>
          <a:ln cap="flat" cmpd="sng" w="76200">
            <a:solidFill>
              <a:schemeClr val="dk2"/>
            </a:solidFill>
            <a:prstDash val="solid"/>
            <a:round/>
            <a:headEnd len="lg" w="lg" type="none"/>
            <a:tailEnd len="lg" w="lg" type="triangle"/>
          </a:ln>
        </p:spPr>
      </p:cxnSp>
      <p:sp>
        <p:nvSpPr>
          <p:cNvPr id="2866" name="Shape 2866"/>
          <p:cNvSpPr txBox="1"/>
          <p:nvPr/>
        </p:nvSpPr>
        <p:spPr>
          <a:xfrm>
            <a:off x="5666025" y="1928800"/>
            <a:ext cx="1537800" cy="1670400"/>
          </a:xfrm>
          <a:prstGeom prst="rect">
            <a:avLst/>
          </a:prstGeom>
          <a:noFill/>
          <a:ln>
            <a:noFill/>
          </a:ln>
        </p:spPr>
        <p:txBody>
          <a:bodyPr anchorCtr="0" anchor="t" bIns="91425" lIns="91425" rIns="91425" tIns="91425">
            <a:noAutofit/>
          </a:bodyPr>
          <a:lstStyle/>
          <a:p>
            <a:pPr lvl="0" rtl="0">
              <a:lnSpc>
                <a:spcPct val="110000"/>
              </a:lnSpc>
              <a:spcBef>
                <a:spcPts val="0"/>
              </a:spcBef>
              <a:buNone/>
            </a:pPr>
            <a:r>
              <a:rPr b="1" lang="en" sz="3600">
                <a:solidFill>
                  <a:schemeClr val="dk1"/>
                </a:solidFill>
                <a:latin typeface="Helvetica Neue"/>
                <a:ea typeface="Helvetica Neue"/>
                <a:cs typeface="Helvetica Neue"/>
                <a:sym typeface="Helvetica Neue"/>
              </a:rPr>
              <a:t>web</a:t>
            </a:r>
          </a:p>
          <a:p>
            <a:pPr lvl="0" rtl="0">
              <a:lnSpc>
                <a:spcPct val="110000"/>
              </a:lnSpc>
              <a:spcBef>
                <a:spcPts val="0"/>
              </a:spcBef>
              <a:buNone/>
            </a:pPr>
            <a:r>
              <a:rPr b="1" lang="en" sz="3600">
                <a:solidFill>
                  <a:schemeClr val="dk1"/>
                </a:solidFill>
                <a:latin typeface="Helvetica Neue"/>
                <a:ea typeface="Helvetica Neue"/>
                <a:cs typeface="Helvetica Neue"/>
                <a:sym typeface="Helvetica Neue"/>
              </a:rPr>
              <a:t>app</a:t>
            </a:r>
          </a:p>
        </p:txBody>
      </p:sp>
      <p:sp>
        <p:nvSpPr>
          <p:cNvPr id="2867" name="Shape 2867"/>
          <p:cNvSpPr txBox="1"/>
          <p:nvPr/>
        </p:nvSpPr>
        <p:spPr>
          <a:xfrm>
            <a:off x="553950" y="1703625"/>
            <a:ext cx="1341900" cy="1821600"/>
          </a:xfrm>
          <a:prstGeom prst="rect">
            <a:avLst/>
          </a:prstGeom>
          <a:noFill/>
          <a:ln>
            <a:noFill/>
          </a:ln>
        </p:spPr>
        <p:txBody>
          <a:bodyPr anchorCtr="0" anchor="ctr" bIns="91425" lIns="91425" rIns="91425" tIns="91425">
            <a:noAutofit/>
          </a:bodyPr>
          <a:lstStyle/>
          <a:p>
            <a:pPr lvl="0" rtl="0">
              <a:lnSpc>
                <a:spcPct val="110000"/>
              </a:lnSpc>
              <a:spcBef>
                <a:spcPts val="0"/>
              </a:spcBef>
              <a:buNone/>
            </a:pPr>
            <a:r>
              <a:rPr b="1" lang="en" sz="3600">
                <a:solidFill>
                  <a:schemeClr val="dk1"/>
                </a:solidFill>
                <a:latin typeface="Helvetica Neue"/>
                <a:ea typeface="Helvetica Neue"/>
                <a:cs typeface="Helvetica Neue"/>
                <a:sym typeface="Helvetica Neue"/>
              </a:rPr>
              <a:t>DB</a:t>
            </a:r>
          </a:p>
        </p:txBody>
      </p:sp>
      <p:sp>
        <p:nvSpPr>
          <p:cNvPr id="2868" name="Shape 2868"/>
          <p:cNvSpPr/>
          <p:nvPr/>
        </p:nvSpPr>
        <p:spPr>
          <a:xfrm>
            <a:off x="7803250" y="501925"/>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69" name="Shape 2869"/>
          <p:cNvSpPr/>
          <p:nvPr/>
        </p:nvSpPr>
        <p:spPr>
          <a:xfrm>
            <a:off x="8245150" y="1459850"/>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70" name="Shape 2870"/>
          <p:cNvSpPr/>
          <p:nvPr/>
        </p:nvSpPr>
        <p:spPr>
          <a:xfrm>
            <a:off x="8245150" y="2628375"/>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71" name="Shape 2871"/>
          <p:cNvSpPr/>
          <p:nvPr/>
        </p:nvSpPr>
        <p:spPr>
          <a:xfrm>
            <a:off x="8032750" y="3883875"/>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72" name="Shape 2872"/>
          <p:cNvCxnSpPr/>
          <p:nvPr/>
        </p:nvCxnSpPr>
        <p:spPr>
          <a:xfrm flipH="1" rot="10800000">
            <a:off x="6932600" y="1074800"/>
            <a:ext cx="750000" cy="803700"/>
          </a:xfrm>
          <a:prstGeom prst="straightConnector1">
            <a:avLst/>
          </a:prstGeom>
          <a:noFill/>
          <a:ln cap="flat" cmpd="sng" w="28575">
            <a:solidFill>
              <a:schemeClr val="dk2"/>
            </a:solidFill>
            <a:prstDash val="solid"/>
            <a:round/>
            <a:headEnd len="lg" w="lg" type="none"/>
            <a:tailEnd len="lg" w="lg" type="triangle"/>
          </a:ln>
        </p:spPr>
      </p:cxnSp>
      <p:cxnSp>
        <p:nvCxnSpPr>
          <p:cNvPr id="2873" name="Shape 2873"/>
          <p:cNvCxnSpPr/>
          <p:nvPr/>
        </p:nvCxnSpPr>
        <p:spPr>
          <a:xfrm flipH="1" rot="10800000">
            <a:off x="6932650" y="1757900"/>
            <a:ext cx="1084800" cy="634800"/>
          </a:xfrm>
          <a:prstGeom prst="straightConnector1">
            <a:avLst/>
          </a:prstGeom>
          <a:noFill/>
          <a:ln cap="flat" cmpd="sng" w="28575">
            <a:solidFill>
              <a:schemeClr val="dk2"/>
            </a:solidFill>
            <a:prstDash val="solid"/>
            <a:round/>
            <a:headEnd len="lg" w="lg" type="none"/>
            <a:tailEnd len="lg" w="lg" type="triangle"/>
          </a:ln>
        </p:spPr>
      </p:cxnSp>
      <p:cxnSp>
        <p:nvCxnSpPr>
          <p:cNvPr id="2874" name="Shape 2874"/>
          <p:cNvCxnSpPr/>
          <p:nvPr/>
        </p:nvCxnSpPr>
        <p:spPr>
          <a:xfrm>
            <a:off x="6932600" y="2973600"/>
            <a:ext cx="1085100" cy="3300"/>
          </a:xfrm>
          <a:prstGeom prst="straightConnector1">
            <a:avLst/>
          </a:prstGeom>
          <a:noFill/>
          <a:ln cap="flat" cmpd="sng" w="28575">
            <a:solidFill>
              <a:schemeClr val="dk2"/>
            </a:solidFill>
            <a:prstDash val="solid"/>
            <a:round/>
            <a:headEnd len="lg" w="lg" type="none"/>
            <a:tailEnd len="lg" w="lg" type="triangle"/>
          </a:ln>
        </p:spPr>
      </p:cxnSp>
      <p:cxnSp>
        <p:nvCxnSpPr>
          <p:cNvPr id="2875" name="Shape 2875"/>
          <p:cNvCxnSpPr>
            <a:endCxn id="2871" idx="2"/>
          </p:cNvCxnSpPr>
          <p:nvPr/>
        </p:nvCxnSpPr>
        <p:spPr>
          <a:xfrm>
            <a:off x="6932650" y="3525225"/>
            <a:ext cx="1100100" cy="593100"/>
          </a:xfrm>
          <a:prstGeom prst="straightConnector1">
            <a:avLst/>
          </a:prstGeom>
          <a:noFill/>
          <a:ln cap="flat" cmpd="sng" w="28575">
            <a:solidFill>
              <a:schemeClr val="dk2"/>
            </a:solidFill>
            <a:prstDash val="solid"/>
            <a:round/>
            <a:headEnd len="lg" w="lg" type="none"/>
            <a:tailEnd len="lg" w="lg" type="triangle"/>
          </a:ln>
        </p:spPr>
      </p:cxnSp>
      <p:sp>
        <p:nvSpPr>
          <p:cNvPr id="2876" name="Shape 2876"/>
          <p:cNvSpPr/>
          <p:nvPr/>
        </p:nvSpPr>
        <p:spPr>
          <a:xfrm>
            <a:off x="2765950" y="1852600"/>
            <a:ext cx="1395000" cy="1394100"/>
          </a:xfrm>
          <a:prstGeom prst="plus">
            <a:avLst>
              <a:gd fmla="val 25000" name="adj"/>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0000"/>
              </a:lnSpc>
              <a:spcBef>
                <a:spcPts val="0"/>
              </a:spcBef>
              <a:buNone/>
            </a:pPr>
            <a:r>
              <a:rPr b="1" lang="en" sz="3600">
                <a:solidFill>
                  <a:schemeClr val="dk1"/>
                </a:solidFill>
                <a:latin typeface="Helvetica Neue"/>
                <a:ea typeface="Helvetica Neue"/>
                <a:cs typeface="Helvetica Neue"/>
                <a:sym typeface="Helvetica Neue"/>
              </a:rPr>
              <a:t> API</a:t>
            </a:r>
          </a:p>
        </p:txBody>
      </p:sp>
      <p:cxnSp>
        <p:nvCxnSpPr>
          <p:cNvPr id="2877" name="Shape 2877"/>
          <p:cNvCxnSpPr>
            <a:endCxn id="2868" idx="3"/>
          </p:cNvCxnSpPr>
          <p:nvPr/>
        </p:nvCxnSpPr>
        <p:spPr>
          <a:xfrm flipH="1" rot="10800000">
            <a:off x="6932564" y="902156"/>
            <a:ext cx="935400" cy="976200"/>
          </a:xfrm>
          <a:prstGeom prst="straightConnector1">
            <a:avLst/>
          </a:prstGeom>
          <a:noFill/>
          <a:ln cap="flat" cmpd="sng" w="28575">
            <a:solidFill>
              <a:schemeClr val="dk2"/>
            </a:solidFill>
            <a:prstDash val="solid"/>
            <a:round/>
            <a:headEnd len="lg" w="lg" type="none"/>
            <a:tailEnd len="lg" w="lg" type="triangle"/>
          </a:ln>
        </p:spPr>
      </p:cxnSp>
      <p:sp>
        <p:nvSpPr>
          <p:cNvPr id="2878" name="Shape 2878"/>
          <p:cNvSpPr/>
          <p:nvPr/>
        </p:nvSpPr>
        <p:spPr>
          <a:xfrm>
            <a:off x="4084625" y="388975"/>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79" name="Shape 2879"/>
          <p:cNvCxnSpPr/>
          <p:nvPr/>
        </p:nvCxnSpPr>
        <p:spPr>
          <a:xfrm flipH="1" rot="10800000">
            <a:off x="3410950" y="953387"/>
            <a:ext cx="750000" cy="803700"/>
          </a:xfrm>
          <a:prstGeom prst="straightConnector1">
            <a:avLst/>
          </a:prstGeom>
          <a:noFill/>
          <a:ln cap="flat" cmpd="sng" w="28575">
            <a:solidFill>
              <a:schemeClr val="dk2"/>
            </a:solidFill>
            <a:prstDash val="solid"/>
            <a:round/>
            <a:headEnd len="lg" w="lg" type="none"/>
            <a:tailEnd len="lg" w="lg" type="triangle"/>
          </a:ln>
        </p:spPr>
      </p:cxnSp>
      <p:cxnSp>
        <p:nvCxnSpPr>
          <p:cNvPr id="2880" name="Shape 2880"/>
          <p:cNvCxnSpPr/>
          <p:nvPr/>
        </p:nvCxnSpPr>
        <p:spPr>
          <a:xfrm flipH="1" rot="10800000">
            <a:off x="4222150" y="2400800"/>
            <a:ext cx="1201200" cy="83100"/>
          </a:xfrm>
          <a:prstGeom prst="straightConnector1">
            <a:avLst/>
          </a:prstGeom>
          <a:noFill/>
          <a:ln cap="flat" cmpd="sng" w="76200">
            <a:solidFill>
              <a:schemeClr val="dk2"/>
            </a:solidFill>
            <a:prstDash val="solid"/>
            <a:round/>
            <a:headEnd len="lg" w="lg" type="none"/>
            <a:tailEnd len="lg" w="lg" type="triangle"/>
          </a:ln>
        </p:spPr>
      </p:cxnSp>
      <p:sp>
        <p:nvSpPr>
          <p:cNvPr id="2881" name="Shape 2881"/>
          <p:cNvSpPr/>
          <p:nvPr/>
        </p:nvSpPr>
        <p:spPr>
          <a:xfrm>
            <a:off x="5347825" y="501925"/>
            <a:ext cx="1201200" cy="803700"/>
          </a:xfrm>
          <a:prstGeom prst="rect">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0000"/>
              </a:lnSpc>
              <a:spcBef>
                <a:spcPts val="0"/>
              </a:spcBef>
              <a:buNone/>
            </a:pPr>
            <a:r>
              <a:rPr b="1" lang="en" sz="3600">
                <a:solidFill>
                  <a:schemeClr val="dk1"/>
                </a:solidFill>
                <a:latin typeface="Helvetica Neue"/>
                <a:ea typeface="Helvetica Neue"/>
                <a:cs typeface="Helvetica Neue"/>
                <a:sym typeface="Helvetica Neue"/>
              </a:rPr>
              <a:t>app</a:t>
            </a:r>
          </a:p>
        </p:txBody>
      </p:sp>
      <p:sp>
        <p:nvSpPr>
          <p:cNvPr id="2882" name="Shape 2882"/>
          <p:cNvSpPr/>
          <p:nvPr/>
        </p:nvSpPr>
        <p:spPr>
          <a:xfrm>
            <a:off x="5043025" y="3930925"/>
            <a:ext cx="1201200" cy="803700"/>
          </a:xfrm>
          <a:prstGeom prst="rect">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0000"/>
              </a:lnSpc>
              <a:spcBef>
                <a:spcPts val="0"/>
              </a:spcBef>
              <a:buNone/>
            </a:pPr>
            <a:r>
              <a:rPr b="1" lang="en" sz="3600">
                <a:solidFill>
                  <a:schemeClr val="dk1"/>
                </a:solidFill>
                <a:latin typeface="Helvetica Neue"/>
                <a:ea typeface="Helvetica Neue"/>
                <a:cs typeface="Helvetica Neue"/>
                <a:sym typeface="Helvetica Neue"/>
              </a:rPr>
              <a:t>app</a:t>
            </a:r>
          </a:p>
        </p:txBody>
      </p:sp>
      <p:sp>
        <p:nvSpPr>
          <p:cNvPr id="2883" name="Shape 2883"/>
          <p:cNvSpPr/>
          <p:nvPr/>
        </p:nvSpPr>
        <p:spPr>
          <a:xfrm>
            <a:off x="6832150" y="4482900"/>
            <a:ext cx="441900" cy="468900"/>
          </a:xfrm>
          <a:prstGeom prst="smileyFace">
            <a:avLst>
              <a:gd fmla="val 4653"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84" name="Shape 2884"/>
          <p:cNvCxnSpPr>
            <a:endCxn id="2883" idx="1"/>
          </p:cNvCxnSpPr>
          <p:nvPr/>
        </p:nvCxnSpPr>
        <p:spPr>
          <a:xfrm>
            <a:off x="6246764" y="4211068"/>
            <a:ext cx="650100" cy="340500"/>
          </a:xfrm>
          <a:prstGeom prst="straightConnector1">
            <a:avLst/>
          </a:prstGeom>
          <a:noFill/>
          <a:ln cap="flat" cmpd="sng" w="28575">
            <a:solidFill>
              <a:schemeClr val="dk2"/>
            </a:solidFill>
            <a:prstDash val="solid"/>
            <a:round/>
            <a:headEnd len="lg" w="lg" type="none"/>
            <a:tailEnd len="lg" w="lg" type="triangle"/>
          </a:ln>
        </p:spPr>
      </p:cxnSp>
      <p:cxnSp>
        <p:nvCxnSpPr>
          <p:cNvPr id="2885" name="Shape 2885"/>
          <p:cNvCxnSpPr>
            <a:endCxn id="2868" idx="2"/>
          </p:cNvCxnSpPr>
          <p:nvPr/>
        </p:nvCxnSpPr>
        <p:spPr>
          <a:xfrm flipH="1" rot="10800000">
            <a:off x="6551650" y="736375"/>
            <a:ext cx="1251600" cy="151500"/>
          </a:xfrm>
          <a:prstGeom prst="straightConnector1">
            <a:avLst/>
          </a:prstGeom>
          <a:noFill/>
          <a:ln cap="flat" cmpd="sng" w="28575">
            <a:solidFill>
              <a:schemeClr val="dk2"/>
            </a:solidFill>
            <a:prstDash val="solid"/>
            <a:round/>
            <a:headEnd len="lg" w="lg" type="none"/>
            <a:tailEnd len="lg" w="lg" type="triangle"/>
          </a:ln>
        </p:spPr>
      </p:cxnSp>
      <p:cxnSp>
        <p:nvCxnSpPr>
          <p:cNvPr id="2886" name="Shape 2886"/>
          <p:cNvCxnSpPr/>
          <p:nvPr/>
        </p:nvCxnSpPr>
        <p:spPr>
          <a:xfrm>
            <a:off x="6551600" y="1040300"/>
            <a:ext cx="1510500" cy="570300"/>
          </a:xfrm>
          <a:prstGeom prst="straightConnector1">
            <a:avLst/>
          </a:prstGeom>
          <a:noFill/>
          <a:ln cap="flat" cmpd="sng" w="28575">
            <a:solidFill>
              <a:schemeClr val="dk2"/>
            </a:solidFill>
            <a:prstDash val="solid"/>
            <a:round/>
            <a:headEnd len="lg" w="lg" type="none"/>
            <a:tailEnd len="lg" w="lg" type="triangle"/>
          </a:ln>
        </p:spPr>
      </p:cxnSp>
      <p:cxnSp>
        <p:nvCxnSpPr>
          <p:cNvPr id="2887" name="Shape 2887"/>
          <p:cNvCxnSpPr>
            <a:endCxn id="2881" idx="1"/>
          </p:cNvCxnSpPr>
          <p:nvPr/>
        </p:nvCxnSpPr>
        <p:spPr>
          <a:xfrm flipH="1" rot="10800000">
            <a:off x="4161025" y="903775"/>
            <a:ext cx="1186800" cy="1330800"/>
          </a:xfrm>
          <a:prstGeom prst="straightConnector1">
            <a:avLst/>
          </a:prstGeom>
          <a:noFill/>
          <a:ln cap="flat" cmpd="sng" w="76200">
            <a:solidFill>
              <a:schemeClr val="dk2"/>
            </a:solidFill>
            <a:prstDash val="solid"/>
            <a:round/>
            <a:headEnd len="lg" w="lg" type="none"/>
            <a:tailEnd len="lg" w="lg" type="triangle"/>
          </a:ln>
        </p:spPr>
      </p:cxnSp>
      <p:cxnSp>
        <p:nvCxnSpPr>
          <p:cNvPr id="2888" name="Shape 2888"/>
          <p:cNvCxnSpPr>
            <a:endCxn id="2882" idx="1"/>
          </p:cNvCxnSpPr>
          <p:nvPr/>
        </p:nvCxnSpPr>
        <p:spPr>
          <a:xfrm>
            <a:off x="3459025" y="3329875"/>
            <a:ext cx="1584000" cy="1002900"/>
          </a:xfrm>
          <a:prstGeom prst="straightConnector1">
            <a:avLst/>
          </a:prstGeom>
          <a:noFill/>
          <a:ln cap="flat" cmpd="sng" w="76200">
            <a:solidFill>
              <a:schemeClr val="dk2"/>
            </a:solidFill>
            <a:prstDash val="solid"/>
            <a:round/>
            <a:headEnd len="lg" w="lg" type="none"/>
            <a:tailEnd len="lg" w="lg"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2" name="Shape 2892"/>
        <p:cNvGrpSpPr/>
        <p:nvPr/>
      </p:nvGrpSpPr>
      <p:grpSpPr>
        <a:xfrm>
          <a:off x="0" y="0"/>
          <a:ext cx="0" cy="0"/>
          <a:chOff x="0" y="0"/>
          <a:chExt cx="0" cy="0"/>
        </a:xfrm>
      </p:grpSpPr>
      <p:pic>
        <p:nvPicPr>
          <p:cNvPr id="2893" name="Shape 2893"/>
          <p:cNvPicPr preferRelativeResize="0"/>
          <p:nvPr/>
        </p:nvPicPr>
        <p:blipFill>
          <a:blip r:embed="rId3">
            <a:alphaModFix/>
          </a:blip>
          <a:stretch>
            <a:fillRect/>
          </a:stretch>
        </p:blipFill>
        <p:spPr>
          <a:xfrm>
            <a:off x="1022278" y="248775"/>
            <a:ext cx="7417593" cy="5143500"/>
          </a:xfrm>
          <a:prstGeom prst="rect">
            <a:avLst/>
          </a:prstGeom>
          <a:noFill/>
          <a:ln>
            <a:noFill/>
          </a:ln>
        </p:spPr>
      </p:pic>
      <p:sp>
        <p:nvSpPr>
          <p:cNvPr id="2894" name="Shape 2894"/>
          <p:cNvSpPr txBox="1"/>
          <p:nvPr/>
        </p:nvSpPr>
        <p:spPr>
          <a:xfrm>
            <a:off x="3067525" y="0"/>
            <a:ext cx="6071100" cy="708300"/>
          </a:xfrm>
          <a:prstGeom prst="rect">
            <a:avLst/>
          </a:prstGeom>
          <a:noFill/>
          <a:ln>
            <a:noFill/>
          </a:ln>
        </p:spPr>
        <p:txBody>
          <a:bodyPr anchorCtr="0" anchor="t" bIns="91425" lIns="91425" rIns="91425" tIns="91425">
            <a:noAutofit/>
          </a:bodyPr>
          <a:lstStyle/>
          <a:p>
            <a:pPr lvl="0">
              <a:spcBef>
                <a:spcPts val="0"/>
              </a:spcBef>
              <a:buNone/>
            </a:pPr>
            <a:r>
              <a:rPr lang="en"/>
              <a:t>https://api.open.fec.gov/developers/</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8" name="Shape 2898"/>
        <p:cNvGrpSpPr/>
        <p:nvPr/>
      </p:nvGrpSpPr>
      <p:grpSpPr>
        <a:xfrm>
          <a:off x="0" y="0"/>
          <a:ext cx="0" cy="0"/>
          <a:chOff x="0" y="0"/>
          <a:chExt cx="0" cy="0"/>
        </a:xfrm>
      </p:grpSpPr>
      <p:pic>
        <p:nvPicPr>
          <p:cNvPr id="2899" name="Shape 2899"/>
          <p:cNvPicPr preferRelativeResize="0"/>
          <p:nvPr/>
        </p:nvPicPr>
        <p:blipFill>
          <a:blip r:embed="rId3">
            <a:alphaModFix/>
          </a:blip>
          <a:stretch>
            <a:fillRect/>
          </a:stretch>
        </p:blipFill>
        <p:spPr>
          <a:xfrm>
            <a:off x="817440" y="79225"/>
            <a:ext cx="7150720" cy="51435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3" name="Shape 2903"/>
        <p:cNvGrpSpPr/>
        <p:nvPr/>
      </p:nvGrpSpPr>
      <p:grpSpPr>
        <a:xfrm>
          <a:off x="0" y="0"/>
          <a:ext cx="0" cy="0"/>
          <a:chOff x="0" y="0"/>
          <a:chExt cx="0" cy="0"/>
        </a:xfrm>
      </p:grpSpPr>
      <p:sp>
        <p:nvSpPr>
          <p:cNvPr id="2904" name="Shape 2904"/>
          <p:cNvSpPr/>
          <p:nvPr/>
        </p:nvSpPr>
        <p:spPr>
          <a:xfrm>
            <a:off x="666751" y="880500"/>
            <a:ext cx="7810500" cy="3382500"/>
          </a:xfrm>
          <a:prstGeom prst="rect">
            <a:avLst/>
          </a:prstGeom>
          <a:noFill/>
          <a:ln>
            <a:noFill/>
          </a:ln>
        </p:spPr>
        <p:txBody>
          <a:bodyPr anchorCtr="0" anchor="ctr" bIns="19050" lIns="19050" rIns="19050" tIns="19050">
            <a:noAutofit/>
          </a:bodyPr>
          <a:lstStyle/>
          <a:p>
            <a:pPr lvl="0" rtl="0">
              <a:lnSpc>
                <a:spcPct val="115000"/>
              </a:lnSpc>
              <a:spcBef>
                <a:spcPts val="0"/>
              </a:spcBef>
              <a:buClr>
                <a:srgbClr val="FEFDFD"/>
              </a:buClr>
              <a:buSzPct val="25000"/>
              <a:buFont typeface="Helvetica Neue"/>
              <a:buNone/>
            </a:pPr>
            <a:r>
              <a:rPr b="1" lang="en" sz="4200">
                <a:solidFill>
                  <a:srgbClr val="00CFFF"/>
                </a:solidFill>
                <a:latin typeface="Helvetica Neue"/>
                <a:ea typeface="Helvetica Neue"/>
                <a:cs typeface="Helvetica Neue"/>
                <a:sym typeface="Helvetica Neue"/>
              </a:rPr>
              <a:t>Make the right thing easy.</a:t>
            </a:r>
          </a:p>
        </p:txBody>
      </p:sp>
      <p:sp>
        <p:nvSpPr>
          <p:cNvPr id="2905" name="Shape 2905"/>
          <p:cNvSpPr txBox="1"/>
          <p:nvPr>
            <p:ph idx="4294967295" type="subTitle"/>
          </p:nvPr>
        </p:nvSpPr>
        <p:spPr>
          <a:xfrm>
            <a:off x="746072" y="292250"/>
            <a:ext cx="5017500" cy="667500"/>
          </a:xfrm>
          <a:prstGeom prst="rect">
            <a:avLst/>
          </a:prstGeom>
        </p:spPr>
        <p:txBody>
          <a:bodyPr anchorCtr="0" anchor="t" bIns="91425" lIns="91425" rIns="91425" tIns="91425">
            <a:noAutofit/>
          </a:bodyPr>
          <a:lstStyle/>
          <a:p>
            <a:pPr lvl="0" rtl="0">
              <a:spcBef>
                <a:spcPts val="0"/>
              </a:spcBef>
              <a:buNone/>
            </a:pPr>
            <a:r>
              <a:rPr b="1" lang="en" sz="1200">
                <a:solidFill>
                  <a:schemeClr val="lt1"/>
                </a:solidFill>
              </a:rPr>
              <a:t>PRACTICES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41" name="Shape 2441"/>
        <p:cNvGrpSpPr/>
        <p:nvPr/>
      </p:nvGrpSpPr>
      <p:grpSpPr>
        <a:xfrm>
          <a:off x="0" y="0"/>
          <a:ext cx="0" cy="0"/>
          <a:chOff x="0" y="0"/>
          <a:chExt cx="0" cy="0"/>
        </a:xfrm>
      </p:grpSpPr>
      <p:pic>
        <p:nvPicPr>
          <p:cNvPr descr="cfpb.png" id="2442" name="Shape 2442"/>
          <p:cNvPicPr preferRelativeResize="0"/>
          <p:nvPr/>
        </p:nvPicPr>
        <p:blipFill>
          <a:blip r:embed="rId3">
            <a:alphaModFix/>
          </a:blip>
          <a:stretch>
            <a:fillRect/>
          </a:stretch>
        </p:blipFill>
        <p:spPr>
          <a:xfrm>
            <a:off x="1320100" y="1663125"/>
            <a:ext cx="2227174" cy="1614748"/>
          </a:xfrm>
          <a:prstGeom prst="rect">
            <a:avLst/>
          </a:prstGeom>
          <a:noFill/>
          <a:ln>
            <a:noFill/>
          </a:ln>
        </p:spPr>
      </p:pic>
      <p:pic>
        <p:nvPicPr>
          <p:cNvPr descr="HWxVbTrV.png" id="2443" name="Shape 2443"/>
          <p:cNvPicPr preferRelativeResize="0"/>
          <p:nvPr/>
        </p:nvPicPr>
        <p:blipFill>
          <a:blip r:embed="rId4">
            <a:alphaModFix/>
          </a:blip>
          <a:stretch>
            <a:fillRect/>
          </a:stretch>
        </p:blipFill>
        <p:spPr>
          <a:xfrm>
            <a:off x="3471075" y="1458150"/>
            <a:ext cx="2227175" cy="2227175"/>
          </a:xfrm>
          <a:prstGeom prst="rect">
            <a:avLst/>
          </a:prstGeom>
          <a:noFill/>
          <a:ln>
            <a:noFill/>
          </a:ln>
        </p:spPr>
      </p:pic>
      <p:pic>
        <p:nvPicPr>
          <p:cNvPr descr="tts-square.png" id="2444" name="Shape 2444"/>
          <p:cNvPicPr preferRelativeResize="0"/>
          <p:nvPr/>
        </p:nvPicPr>
        <p:blipFill>
          <a:blip r:embed="rId5">
            <a:alphaModFix/>
          </a:blip>
          <a:stretch>
            <a:fillRect/>
          </a:stretch>
        </p:blipFill>
        <p:spPr>
          <a:xfrm>
            <a:off x="5878175" y="1686637"/>
            <a:ext cx="1872525" cy="1872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9" name="Shape 2909"/>
        <p:cNvGrpSpPr/>
        <p:nvPr/>
      </p:nvGrpSpPr>
      <p:grpSpPr>
        <a:xfrm>
          <a:off x="0" y="0"/>
          <a:ext cx="0" cy="0"/>
          <a:chOff x="0" y="0"/>
          <a:chExt cx="0" cy="0"/>
        </a:xfrm>
      </p:grpSpPr>
      <p:pic>
        <p:nvPicPr>
          <p:cNvPr id="2910" name="Shape 2910"/>
          <p:cNvPicPr preferRelativeResize="0"/>
          <p:nvPr/>
        </p:nvPicPr>
        <p:blipFill>
          <a:blip r:embed="rId3">
            <a:alphaModFix/>
          </a:blip>
          <a:stretch>
            <a:fillRect/>
          </a:stretch>
        </p:blipFill>
        <p:spPr>
          <a:xfrm>
            <a:off x="1054153" y="66925"/>
            <a:ext cx="7417593"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4" name="Shape 2914"/>
        <p:cNvGrpSpPr/>
        <p:nvPr/>
      </p:nvGrpSpPr>
      <p:grpSpPr>
        <a:xfrm>
          <a:off x="0" y="0"/>
          <a:ext cx="0" cy="0"/>
          <a:chOff x="0" y="0"/>
          <a:chExt cx="0" cy="0"/>
        </a:xfrm>
      </p:grpSpPr>
      <p:pic>
        <p:nvPicPr>
          <p:cNvPr id="2915" name="Shape 2915"/>
          <p:cNvPicPr preferRelativeResize="0"/>
          <p:nvPr/>
        </p:nvPicPr>
        <p:blipFill>
          <a:blip r:embed="rId3">
            <a:alphaModFix/>
          </a:blip>
          <a:stretch>
            <a:fillRect/>
          </a:stretch>
        </p:blipFill>
        <p:spPr>
          <a:xfrm>
            <a:off x="1224262" y="318524"/>
            <a:ext cx="6695476" cy="3634025"/>
          </a:xfrm>
          <a:prstGeom prst="rect">
            <a:avLst/>
          </a:prstGeom>
          <a:noFill/>
          <a:ln>
            <a:noFill/>
          </a:ln>
        </p:spPr>
      </p:pic>
      <p:sp>
        <p:nvSpPr>
          <p:cNvPr id="2916" name="Shape 2916"/>
          <p:cNvSpPr txBox="1"/>
          <p:nvPr/>
        </p:nvSpPr>
        <p:spPr>
          <a:xfrm>
            <a:off x="2229600" y="3279600"/>
            <a:ext cx="5590500" cy="2481600"/>
          </a:xfrm>
          <a:prstGeom prst="rect">
            <a:avLst/>
          </a:prstGeom>
          <a:noFill/>
          <a:ln>
            <a:noFill/>
          </a:ln>
        </p:spPr>
        <p:txBody>
          <a:bodyPr anchorCtr="0" anchor="ctr" bIns="91425" lIns="91425" rIns="91425" tIns="91425">
            <a:noAutofit/>
          </a:bodyPr>
          <a:lstStyle/>
          <a:p>
            <a:pPr lvl="0" rtl="0">
              <a:lnSpc>
                <a:spcPct val="110000"/>
              </a:lnSpc>
              <a:spcBef>
                <a:spcPts val="0"/>
              </a:spcBef>
              <a:buNone/>
            </a:pPr>
            <a:r>
              <a:rPr b="1" lang="en" sz="4800">
                <a:solidFill>
                  <a:srgbClr val="046B99"/>
                </a:solidFill>
                <a:latin typeface="Helvetica Neue"/>
                <a:ea typeface="Helvetica Neue"/>
                <a:cs typeface="Helvetica Neue"/>
                <a:sym typeface="Helvetica Neue"/>
              </a:rPr>
              <a:t>1:00, Union B</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0" name="Shape 2920"/>
        <p:cNvGrpSpPr/>
        <p:nvPr/>
      </p:nvGrpSpPr>
      <p:grpSpPr>
        <a:xfrm>
          <a:off x="0" y="0"/>
          <a:ext cx="0" cy="0"/>
          <a:chOff x="0" y="0"/>
          <a:chExt cx="0" cy="0"/>
        </a:xfrm>
      </p:grpSpPr>
      <p:pic>
        <p:nvPicPr>
          <p:cNvPr id="2921" name="Shape 2921"/>
          <p:cNvPicPr preferRelativeResize="0"/>
          <p:nvPr/>
        </p:nvPicPr>
        <p:blipFill>
          <a:blip r:embed="rId3">
            <a:alphaModFix/>
          </a:blip>
          <a:stretch>
            <a:fillRect/>
          </a:stretch>
        </p:blipFill>
        <p:spPr>
          <a:xfrm>
            <a:off x="769503" y="182850"/>
            <a:ext cx="7417593"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F8DA4"/>
        </a:solidFill>
      </p:bgPr>
    </p:bg>
    <p:spTree>
      <p:nvGrpSpPr>
        <p:cNvPr id="2925" name="Shape 2925"/>
        <p:cNvGrpSpPr/>
        <p:nvPr/>
      </p:nvGrpSpPr>
      <p:grpSpPr>
        <a:xfrm>
          <a:off x="0" y="0"/>
          <a:ext cx="0" cy="0"/>
          <a:chOff x="0" y="0"/>
          <a:chExt cx="0" cy="0"/>
        </a:xfrm>
      </p:grpSpPr>
      <p:pic>
        <p:nvPicPr>
          <p:cNvPr id="2926" name="Shape 2926"/>
          <p:cNvPicPr preferRelativeResize="0"/>
          <p:nvPr/>
        </p:nvPicPr>
        <p:blipFill>
          <a:blip r:embed="rId3">
            <a:alphaModFix/>
          </a:blip>
          <a:stretch>
            <a:fillRect/>
          </a:stretch>
        </p:blipFill>
        <p:spPr>
          <a:xfrm>
            <a:off x="681300" y="529150"/>
            <a:ext cx="7781400" cy="40851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0" name="Shape 2930"/>
        <p:cNvGrpSpPr/>
        <p:nvPr/>
      </p:nvGrpSpPr>
      <p:grpSpPr>
        <a:xfrm>
          <a:off x="0" y="0"/>
          <a:ext cx="0" cy="0"/>
          <a:chOff x="0" y="0"/>
          <a:chExt cx="0" cy="0"/>
        </a:xfrm>
      </p:grpSpPr>
      <p:pic>
        <p:nvPicPr>
          <p:cNvPr descr="Screen Shot 2016-10-04 at 10.56.56 PM.png" id="2931" name="Shape 2931"/>
          <p:cNvPicPr preferRelativeResize="0"/>
          <p:nvPr/>
        </p:nvPicPr>
        <p:blipFill>
          <a:blip r:embed="rId3">
            <a:alphaModFix/>
          </a:blip>
          <a:stretch>
            <a:fillRect/>
          </a:stretch>
        </p:blipFill>
        <p:spPr>
          <a:xfrm>
            <a:off x="863203" y="0"/>
            <a:ext cx="7417593"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935" name="Shape 2935"/>
        <p:cNvGrpSpPr/>
        <p:nvPr/>
      </p:nvGrpSpPr>
      <p:grpSpPr>
        <a:xfrm>
          <a:off x="0" y="0"/>
          <a:ext cx="0" cy="0"/>
          <a:chOff x="0" y="0"/>
          <a:chExt cx="0" cy="0"/>
        </a:xfrm>
      </p:grpSpPr>
      <p:pic>
        <p:nvPicPr>
          <p:cNvPr id="2936" name="Shape 2936"/>
          <p:cNvPicPr preferRelativeResize="0"/>
          <p:nvPr/>
        </p:nvPicPr>
        <p:blipFill>
          <a:blip r:embed="rId3">
            <a:alphaModFix/>
          </a:blip>
          <a:stretch>
            <a:fillRect/>
          </a:stretch>
        </p:blipFill>
        <p:spPr>
          <a:xfrm>
            <a:off x="868101" y="0"/>
            <a:ext cx="7407797"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0" name="Shape 2940"/>
        <p:cNvGrpSpPr/>
        <p:nvPr/>
      </p:nvGrpSpPr>
      <p:grpSpPr>
        <a:xfrm>
          <a:off x="0" y="0"/>
          <a:ext cx="0" cy="0"/>
          <a:chOff x="0" y="0"/>
          <a:chExt cx="0" cy="0"/>
        </a:xfrm>
      </p:grpSpPr>
      <p:sp>
        <p:nvSpPr>
          <p:cNvPr id="2941" name="Shape 2941"/>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00CFFF"/>
                </a:solidFill>
              </a:rPr>
              <a:t>‹#›</a:t>
            </a:fld>
          </a:p>
        </p:txBody>
      </p:sp>
      <p:sp>
        <p:nvSpPr>
          <p:cNvPr id="2942" name="Shape 2942"/>
          <p:cNvSpPr txBox="1"/>
          <p:nvPr>
            <p:ph type="ctrTitle"/>
          </p:nvPr>
        </p:nvSpPr>
        <p:spPr>
          <a:xfrm>
            <a:off x="712850" y="536206"/>
            <a:ext cx="7386599" cy="3732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3/</a:t>
            </a:r>
            <a:r>
              <a:rPr lang="en" sz="7200"/>
              <a:t> Culture</a:t>
            </a:r>
          </a:p>
        </p:txBody>
      </p:sp>
      <p:sp>
        <p:nvSpPr>
          <p:cNvPr id="2943" name="Shape 2943"/>
          <p:cNvSpPr txBox="1"/>
          <p:nvPr>
            <p:ph idx="1" type="subTitle"/>
          </p:nvPr>
        </p:nvSpPr>
        <p:spPr>
          <a:xfrm>
            <a:off x="746072" y="292250"/>
            <a:ext cx="5017500" cy="667499"/>
          </a:xfrm>
          <a:prstGeom prst="rect">
            <a:avLst/>
          </a:prstGeom>
        </p:spPr>
        <p:txBody>
          <a:bodyPr anchorCtr="0" anchor="ctr" bIns="91425" lIns="91425" rIns="91425" tIns="91425">
            <a:noAutofit/>
          </a:bodyPr>
          <a:lstStyle/>
          <a:p>
            <a:pPr lvl="0" rtl="0">
              <a:spcBef>
                <a:spcPts val="0"/>
              </a:spcBef>
              <a:buNone/>
            </a:pPr>
            <a:r>
              <a:rPr lang="en"/>
              <a:t>PART THREE</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7" name="Shape 2947"/>
        <p:cNvGrpSpPr/>
        <p:nvPr/>
      </p:nvGrpSpPr>
      <p:grpSpPr>
        <a:xfrm>
          <a:off x="0" y="0"/>
          <a:ext cx="0" cy="0"/>
          <a:chOff x="0" y="0"/>
          <a:chExt cx="0" cy="0"/>
        </a:xfrm>
      </p:grpSpPr>
      <p:pic>
        <p:nvPicPr>
          <p:cNvPr descr="agile_aliens.jpeg" id="2948" name="Shape 2948"/>
          <p:cNvPicPr preferRelativeResize="0"/>
          <p:nvPr/>
        </p:nvPicPr>
        <p:blipFill rotWithShape="1">
          <a:blip r:embed="rId3">
            <a:alphaModFix/>
          </a:blip>
          <a:srcRect b="15823" l="9662" r="12847" t="8823"/>
          <a:stretch/>
        </p:blipFill>
        <p:spPr>
          <a:xfrm>
            <a:off x="2497349" y="406450"/>
            <a:ext cx="3985599" cy="3875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2" name="Shape 2952"/>
        <p:cNvGrpSpPr/>
        <p:nvPr/>
      </p:nvGrpSpPr>
      <p:grpSpPr>
        <a:xfrm>
          <a:off x="0" y="0"/>
          <a:ext cx="0" cy="0"/>
          <a:chOff x="0" y="0"/>
          <a:chExt cx="0" cy="0"/>
        </a:xfrm>
      </p:grpSpPr>
      <p:sp>
        <p:nvSpPr>
          <p:cNvPr id="2953" name="Shape 2953"/>
          <p:cNvSpPr txBox="1"/>
          <p:nvPr>
            <p:ph idx="3" type="body"/>
          </p:nvPr>
        </p:nvSpPr>
        <p:spPr>
          <a:xfrm>
            <a:off x="693459" y="1447800"/>
            <a:ext cx="6373500" cy="2194500"/>
          </a:xfrm>
          <a:prstGeom prst="rect">
            <a:avLst/>
          </a:prstGeom>
          <a:noFill/>
        </p:spPr>
        <p:txBody>
          <a:bodyPr anchorCtr="0" anchor="t" bIns="34275" lIns="34275" rIns="34275" tIns="34275">
            <a:noAutofit/>
          </a:bodyPr>
          <a:lstStyle/>
          <a:p>
            <a:pPr lvl="0" rtl="0">
              <a:spcBef>
                <a:spcPts val="0"/>
              </a:spcBef>
              <a:spcAft>
                <a:spcPts val="1000"/>
              </a:spcAft>
              <a:buNone/>
            </a:pPr>
            <a:r>
              <a:rPr lang="en" sz="4800">
                <a:solidFill>
                  <a:srgbClr val="007EA8"/>
                </a:solidFill>
              </a:rPr>
              <a:t>Be the change.</a:t>
            </a:r>
          </a:p>
          <a:p>
            <a:pPr lvl="0" rtl="0">
              <a:lnSpc>
                <a:spcPct val="110000"/>
              </a:lnSpc>
              <a:spcBef>
                <a:spcPts val="0"/>
              </a:spcBef>
              <a:spcAft>
                <a:spcPts val="1000"/>
              </a:spcAft>
              <a:buNone/>
            </a:pPr>
            <a:r>
              <a:rPr lang="en" sz="2400">
                <a:solidFill>
                  <a:srgbClr val="1C304A"/>
                </a:solidFill>
              </a:rPr>
              <a:t>lead by example</a:t>
            </a:r>
          </a:p>
          <a:p>
            <a:pPr lvl="0" rtl="0">
              <a:lnSpc>
                <a:spcPct val="110000"/>
              </a:lnSpc>
              <a:spcBef>
                <a:spcPts val="0"/>
              </a:spcBef>
              <a:spcAft>
                <a:spcPts val="1000"/>
              </a:spcAft>
              <a:buNone/>
            </a:pPr>
            <a:r>
              <a:rPr lang="en" sz="2400">
                <a:solidFill>
                  <a:srgbClr val="1C304A"/>
                </a:solidFill>
              </a:rPr>
              <a:t>instruction</a:t>
            </a:r>
          </a:p>
          <a:p>
            <a:pPr lvl="0" rtl="0">
              <a:lnSpc>
                <a:spcPct val="110000"/>
              </a:lnSpc>
              <a:spcBef>
                <a:spcPts val="0"/>
              </a:spcBef>
              <a:spcAft>
                <a:spcPts val="1000"/>
              </a:spcAft>
              <a:buNone/>
            </a:pPr>
            <a:r>
              <a:rPr lang="en" sz="2400">
                <a:solidFill>
                  <a:srgbClr val="1C304A"/>
                </a:solidFill>
              </a:rPr>
              <a:t>hands-on assistance</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7" name="Shape 2957"/>
        <p:cNvGrpSpPr/>
        <p:nvPr/>
      </p:nvGrpSpPr>
      <p:grpSpPr>
        <a:xfrm>
          <a:off x="0" y="0"/>
          <a:ext cx="0" cy="0"/>
          <a:chOff x="0" y="0"/>
          <a:chExt cx="0" cy="0"/>
        </a:xfrm>
      </p:grpSpPr>
      <p:sp>
        <p:nvSpPr>
          <p:cNvPr id="2958" name="Shape 2958"/>
          <p:cNvSpPr txBox="1"/>
          <p:nvPr>
            <p:ph idx="1" type="body"/>
          </p:nvPr>
        </p:nvSpPr>
        <p:spPr>
          <a:xfrm>
            <a:off x="666750" y="1940725"/>
            <a:ext cx="6659700" cy="1262100"/>
          </a:xfrm>
          <a:prstGeom prst="rect">
            <a:avLst/>
          </a:prstGeom>
        </p:spPr>
        <p:txBody>
          <a:bodyPr anchorCtr="0" anchor="ctr" bIns="34275" lIns="34275" rIns="34275" tIns="34275">
            <a:noAutofit/>
          </a:bodyPr>
          <a:lstStyle/>
          <a:p>
            <a:pPr lvl="0" rtl="0">
              <a:spcBef>
                <a:spcPts val="0"/>
              </a:spcBef>
              <a:buNone/>
            </a:pPr>
            <a:r>
              <a:rPr lang="en" sz="3600"/>
              <a:t>Be the visible first mover.</a:t>
            </a:r>
          </a:p>
        </p:txBody>
      </p:sp>
      <p:sp>
        <p:nvSpPr>
          <p:cNvPr id="2959" name="Shape 2959"/>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CULTURE: BE THE CHANGE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8" name="Shape 2448"/>
        <p:cNvGrpSpPr/>
        <p:nvPr/>
      </p:nvGrpSpPr>
      <p:grpSpPr>
        <a:xfrm>
          <a:off x="0" y="0"/>
          <a:ext cx="0" cy="0"/>
          <a:chOff x="0" y="0"/>
          <a:chExt cx="0" cy="0"/>
        </a:xfrm>
      </p:grpSpPr>
      <p:sp>
        <p:nvSpPr>
          <p:cNvPr id="2449" name="Shape 2449"/>
          <p:cNvSpPr txBox="1"/>
          <p:nvPr>
            <p:ph idx="12" type="sldNum"/>
          </p:nvPr>
        </p:nvSpPr>
        <p:spPr>
          <a:xfrm>
            <a:off x="8472450" y="4765388"/>
            <a:ext cx="548699" cy="2619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00CFFF"/>
                </a:solidFill>
              </a:rPr>
              <a:t>‹#›</a:t>
            </a:fld>
          </a:p>
        </p:txBody>
      </p:sp>
      <p:sp>
        <p:nvSpPr>
          <p:cNvPr id="2450" name="Shape 2450"/>
          <p:cNvSpPr txBox="1"/>
          <p:nvPr>
            <p:ph type="ctrTitle"/>
          </p:nvPr>
        </p:nvSpPr>
        <p:spPr>
          <a:xfrm>
            <a:off x="712850" y="536206"/>
            <a:ext cx="7386599" cy="3732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What 18F does</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3" name="Shape 2963"/>
        <p:cNvGrpSpPr/>
        <p:nvPr/>
      </p:nvGrpSpPr>
      <p:grpSpPr>
        <a:xfrm>
          <a:off x="0" y="0"/>
          <a:ext cx="0" cy="0"/>
          <a:chOff x="0" y="0"/>
          <a:chExt cx="0" cy="0"/>
        </a:xfrm>
      </p:grpSpPr>
      <p:sp>
        <p:nvSpPr>
          <p:cNvPr id="2964" name="Shape 2964"/>
          <p:cNvSpPr txBox="1"/>
          <p:nvPr>
            <p:ph idx="1" type="body"/>
          </p:nvPr>
        </p:nvSpPr>
        <p:spPr>
          <a:xfrm>
            <a:off x="666750" y="1940725"/>
            <a:ext cx="6659700" cy="1262100"/>
          </a:xfrm>
          <a:prstGeom prst="rect">
            <a:avLst/>
          </a:prstGeom>
        </p:spPr>
        <p:txBody>
          <a:bodyPr anchorCtr="0" anchor="ctr" bIns="34275" lIns="34275" rIns="34275" tIns="34275">
            <a:noAutofit/>
          </a:bodyPr>
          <a:lstStyle/>
          <a:p>
            <a:pPr lvl="0">
              <a:spcBef>
                <a:spcPts val="0"/>
              </a:spcBef>
              <a:buNone/>
            </a:pPr>
            <a:r>
              <a:rPr lang="en" sz="3600"/>
              <a:t>Be the </a:t>
            </a:r>
            <a:r>
              <a:rPr lang="en" sz="3600">
                <a:solidFill>
                  <a:schemeClr val="lt1"/>
                </a:solidFill>
              </a:rPr>
              <a:t>visible</a:t>
            </a:r>
            <a:r>
              <a:rPr lang="en" sz="3600"/>
              <a:t> first mover:</a:t>
            </a:r>
          </a:p>
          <a:p>
            <a:pPr lvl="0" rtl="0">
              <a:spcBef>
                <a:spcPts val="0"/>
              </a:spcBef>
              <a:buNone/>
            </a:pPr>
            <a:r>
              <a:rPr lang="en" sz="3600"/>
              <a:t>Choose for impact!</a:t>
            </a:r>
          </a:p>
        </p:txBody>
      </p:sp>
      <p:sp>
        <p:nvSpPr>
          <p:cNvPr id="2965" name="Shape 2965"/>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CULTURE: BE THE CHANGE</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9" name="Shape 2969"/>
        <p:cNvGrpSpPr/>
        <p:nvPr/>
      </p:nvGrpSpPr>
      <p:grpSpPr>
        <a:xfrm>
          <a:off x="0" y="0"/>
          <a:ext cx="0" cy="0"/>
          <a:chOff x="0" y="0"/>
          <a:chExt cx="0" cy="0"/>
        </a:xfrm>
      </p:grpSpPr>
      <p:sp>
        <p:nvSpPr>
          <p:cNvPr id="2970" name="Shape 2970"/>
          <p:cNvSpPr txBox="1"/>
          <p:nvPr>
            <p:ph idx="1" type="body"/>
          </p:nvPr>
        </p:nvSpPr>
        <p:spPr>
          <a:xfrm>
            <a:off x="666750" y="1940725"/>
            <a:ext cx="6659700" cy="1262100"/>
          </a:xfrm>
          <a:prstGeom prst="rect">
            <a:avLst/>
          </a:prstGeom>
        </p:spPr>
        <p:txBody>
          <a:bodyPr anchorCtr="0" anchor="ctr" bIns="34275" lIns="34275" rIns="34275" tIns="34275">
            <a:noAutofit/>
          </a:bodyPr>
          <a:lstStyle/>
          <a:p>
            <a:pPr lvl="0" rtl="0">
              <a:spcBef>
                <a:spcPts val="0"/>
              </a:spcBef>
              <a:buNone/>
            </a:pPr>
            <a:r>
              <a:rPr lang="en" sz="3600"/>
              <a:t>Involve your partners.</a:t>
            </a:r>
          </a:p>
        </p:txBody>
      </p:sp>
      <p:sp>
        <p:nvSpPr>
          <p:cNvPr id="2971" name="Shape 2971"/>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CULTURE: BE THE CHANGE</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5" name="Shape 2975"/>
        <p:cNvGrpSpPr/>
        <p:nvPr/>
      </p:nvGrpSpPr>
      <p:grpSpPr>
        <a:xfrm>
          <a:off x="0" y="0"/>
          <a:ext cx="0" cy="0"/>
          <a:chOff x="0" y="0"/>
          <a:chExt cx="0" cy="0"/>
        </a:xfrm>
      </p:grpSpPr>
      <p:sp>
        <p:nvSpPr>
          <p:cNvPr id="2976" name="Shape 2976"/>
          <p:cNvSpPr txBox="1"/>
          <p:nvPr>
            <p:ph idx="1" type="body"/>
          </p:nvPr>
        </p:nvSpPr>
        <p:spPr>
          <a:xfrm>
            <a:off x="666750" y="1940725"/>
            <a:ext cx="6659700" cy="1262100"/>
          </a:xfrm>
          <a:prstGeom prst="rect">
            <a:avLst/>
          </a:prstGeom>
        </p:spPr>
        <p:txBody>
          <a:bodyPr anchorCtr="0" anchor="ctr" bIns="34275" lIns="34275" rIns="34275" tIns="34275">
            <a:noAutofit/>
          </a:bodyPr>
          <a:lstStyle/>
          <a:p>
            <a:pPr lvl="0" rtl="0">
              <a:spcBef>
                <a:spcPts val="0"/>
              </a:spcBef>
              <a:buNone/>
            </a:pPr>
            <a:r>
              <a:rPr lang="en" sz="3600"/>
              <a:t>Memorialize</a:t>
            </a:r>
          </a:p>
        </p:txBody>
      </p:sp>
      <p:sp>
        <p:nvSpPr>
          <p:cNvPr id="2977" name="Shape 2977"/>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CULTURE: BE THE CHANGE</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304A"/>
        </a:solidFill>
      </p:bgPr>
    </p:bg>
    <p:spTree>
      <p:nvGrpSpPr>
        <p:cNvPr id="2981" name="Shape 2981"/>
        <p:cNvGrpSpPr/>
        <p:nvPr/>
      </p:nvGrpSpPr>
      <p:grpSpPr>
        <a:xfrm>
          <a:off x="0" y="0"/>
          <a:ext cx="0" cy="0"/>
          <a:chOff x="0" y="0"/>
          <a:chExt cx="0" cy="0"/>
        </a:xfrm>
      </p:grpSpPr>
      <p:pic>
        <p:nvPicPr>
          <p:cNvPr id="2982" name="Shape 2982"/>
          <p:cNvPicPr preferRelativeResize="0"/>
          <p:nvPr/>
        </p:nvPicPr>
        <p:blipFill>
          <a:blip r:embed="rId3">
            <a:alphaModFix/>
          </a:blip>
          <a:stretch>
            <a:fillRect/>
          </a:stretch>
        </p:blipFill>
        <p:spPr>
          <a:xfrm>
            <a:off x="630679" y="0"/>
            <a:ext cx="7882641" cy="51434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304A"/>
        </a:solidFill>
      </p:bgPr>
    </p:bg>
    <p:spTree>
      <p:nvGrpSpPr>
        <p:cNvPr id="2986" name="Shape 2986"/>
        <p:cNvGrpSpPr/>
        <p:nvPr/>
      </p:nvGrpSpPr>
      <p:grpSpPr>
        <a:xfrm>
          <a:off x="0" y="0"/>
          <a:ext cx="0" cy="0"/>
          <a:chOff x="0" y="0"/>
          <a:chExt cx="0" cy="0"/>
        </a:xfrm>
      </p:grpSpPr>
      <p:sp>
        <p:nvSpPr>
          <p:cNvPr id="2987" name="Shape 2987"/>
          <p:cNvSpPr/>
          <p:nvPr/>
        </p:nvSpPr>
        <p:spPr>
          <a:xfrm>
            <a:off x="4585500" y="0"/>
            <a:ext cx="45087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988" name="Shape 2988"/>
          <p:cNvSpPr txBox="1"/>
          <p:nvPr>
            <p:ph idx="2" type="body"/>
          </p:nvPr>
        </p:nvSpPr>
        <p:spPr>
          <a:xfrm>
            <a:off x="4853250" y="315012"/>
            <a:ext cx="4170900" cy="381000"/>
          </a:xfrm>
          <a:prstGeom prst="rect">
            <a:avLst/>
          </a:prstGeom>
        </p:spPr>
        <p:txBody>
          <a:bodyPr anchorCtr="0" anchor="t" bIns="34275" lIns="34275" rIns="34275" tIns="34275">
            <a:noAutofit/>
          </a:bodyPr>
          <a:lstStyle/>
          <a:p>
            <a:pPr lvl="0" rtl="0">
              <a:lnSpc>
                <a:spcPct val="115000"/>
              </a:lnSpc>
              <a:spcBef>
                <a:spcPts val="0"/>
              </a:spcBef>
              <a:buNone/>
            </a:pPr>
            <a:r>
              <a:rPr b="0" lang="en" sz="2400"/>
              <a:t>Accessibility</a:t>
            </a:r>
          </a:p>
          <a:p>
            <a:pPr lvl="0" rtl="0">
              <a:lnSpc>
                <a:spcPct val="115000"/>
              </a:lnSpc>
              <a:spcBef>
                <a:spcPts val="0"/>
              </a:spcBef>
              <a:buNone/>
            </a:pPr>
            <a:r>
              <a:rPr b="0" lang="en" sz="2400"/>
              <a:t>Analytics</a:t>
            </a:r>
          </a:p>
          <a:p>
            <a:pPr lvl="0" rtl="0">
              <a:lnSpc>
                <a:spcPct val="115000"/>
              </a:lnSpc>
              <a:spcBef>
                <a:spcPts val="0"/>
              </a:spcBef>
              <a:buNone/>
            </a:pPr>
            <a:r>
              <a:rPr b="0" lang="en" sz="2400"/>
              <a:t>Agile</a:t>
            </a:r>
          </a:p>
          <a:p>
            <a:pPr lvl="0" rtl="0">
              <a:lnSpc>
                <a:spcPct val="115000"/>
              </a:lnSpc>
              <a:spcBef>
                <a:spcPts val="0"/>
              </a:spcBef>
              <a:buNone/>
            </a:pPr>
            <a:r>
              <a:rPr b="0" lang="en" sz="2400"/>
              <a:t>APIs</a:t>
            </a:r>
          </a:p>
          <a:p>
            <a:pPr lvl="0" rtl="0">
              <a:lnSpc>
                <a:spcPct val="115000"/>
              </a:lnSpc>
              <a:spcBef>
                <a:spcPts val="0"/>
              </a:spcBef>
              <a:buNone/>
            </a:pPr>
            <a:r>
              <a:rPr b="0" lang="en" sz="2400"/>
              <a:t>Automated Testing</a:t>
            </a:r>
          </a:p>
          <a:p>
            <a:pPr lvl="0" rtl="0">
              <a:lnSpc>
                <a:spcPct val="115000"/>
              </a:lnSpc>
              <a:spcBef>
                <a:spcPts val="0"/>
              </a:spcBef>
              <a:buNone/>
            </a:pPr>
            <a:r>
              <a:rPr b="0" lang="en" sz="2400"/>
              <a:t>Before You Ship</a:t>
            </a:r>
          </a:p>
          <a:p>
            <a:pPr lvl="0" rtl="0">
              <a:lnSpc>
                <a:spcPct val="115000"/>
              </a:lnSpc>
              <a:spcBef>
                <a:spcPts val="0"/>
              </a:spcBef>
              <a:buNone/>
            </a:pPr>
            <a:r>
              <a:rPr b="0" lang="en" sz="2400"/>
              <a:t>Content Guide</a:t>
            </a:r>
          </a:p>
          <a:p>
            <a:pPr lvl="0" rtl="0">
              <a:lnSpc>
                <a:spcPct val="115000"/>
              </a:lnSpc>
              <a:spcBef>
                <a:spcPts val="0"/>
              </a:spcBef>
              <a:buNone/>
            </a:pPr>
            <a:r>
              <a:rPr b="0" lang="en" sz="2400"/>
              <a:t>Design Methods</a:t>
            </a:r>
          </a:p>
          <a:p>
            <a:pPr lvl="0" rtl="0">
              <a:lnSpc>
                <a:spcPct val="115000"/>
              </a:lnSpc>
              <a:spcBef>
                <a:spcPts val="0"/>
              </a:spcBef>
              <a:buNone/>
            </a:pPr>
            <a:r>
              <a:rPr b="0" lang="en" sz="2400"/>
              <a:t>Frontend</a:t>
            </a:r>
          </a:p>
          <a:p>
            <a:pPr lvl="0" rtl="0">
              <a:lnSpc>
                <a:spcPct val="115000"/>
              </a:lnSpc>
              <a:spcBef>
                <a:spcPts val="0"/>
              </a:spcBef>
              <a:buNone/>
            </a:pPr>
            <a:r>
              <a:rPr b="0" lang="en" sz="2400"/>
              <a:t>Lean Product Design</a:t>
            </a:r>
          </a:p>
          <a:p>
            <a:pPr lvl="0">
              <a:lnSpc>
                <a:spcPct val="115000"/>
              </a:lnSpc>
              <a:spcBef>
                <a:spcPts val="0"/>
              </a:spcBef>
              <a:buNone/>
            </a:pPr>
            <a:r>
              <a:rPr b="0" lang="en" sz="2400"/>
              <a:t>Open Source Guide</a:t>
            </a:r>
          </a:p>
        </p:txBody>
      </p:sp>
      <p:sp>
        <p:nvSpPr>
          <p:cNvPr id="2989" name="Shape 2989"/>
          <p:cNvSpPr txBox="1"/>
          <p:nvPr/>
        </p:nvSpPr>
        <p:spPr>
          <a:xfrm>
            <a:off x="664949" y="614875"/>
            <a:ext cx="3456000" cy="243000"/>
          </a:xfrm>
          <a:prstGeom prst="rect">
            <a:avLst/>
          </a:prstGeom>
          <a:noFill/>
          <a:ln>
            <a:noFill/>
          </a:ln>
        </p:spPr>
        <p:txBody>
          <a:bodyPr anchorCtr="0" anchor="t" bIns="34275" lIns="34275" rIns="34275" tIns="34275">
            <a:noAutofit/>
          </a:bodyPr>
          <a:lstStyle/>
          <a:p>
            <a:pPr lvl="0" rtl="0">
              <a:lnSpc>
                <a:spcPct val="110000"/>
              </a:lnSpc>
              <a:spcBef>
                <a:spcPts val="0"/>
              </a:spcBef>
              <a:buNone/>
            </a:pPr>
            <a:r>
              <a:rPr b="1" lang="en" sz="3600">
                <a:solidFill>
                  <a:srgbClr val="FFFFFF"/>
                </a:solidFill>
                <a:latin typeface="Helvetica Neue"/>
                <a:ea typeface="Helvetica Neue"/>
                <a:cs typeface="Helvetica Neue"/>
                <a:sym typeface="Helvetica Neue"/>
              </a:rPr>
              <a:t>guides.</a:t>
            </a:r>
            <a:r>
              <a:rPr b="1" lang="en" sz="3600">
                <a:solidFill>
                  <a:srgbClr val="FFFFFF"/>
                </a:solidFill>
                <a:latin typeface="Helvetica Neue"/>
                <a:ea typeface="Helvetica Neue"/>
                <a:cs typeface="Helvetica Neue"/>
                <a:sym typeface="Helvetica Neue"/>
              </a:rPr>
              <a:t>18F.gov</a:t>
            </a:r>
          </a:p>
          <a:p>
            <a:pPr lvl="0" rtl="0">
              <a:lnSpc>
                <a:spcPct val="110000"/>
              </a:lnSpc>
              <a:spcBef>
                <a:spcPts val="0"/>
              </a:spcBef>
              <a:buNone/>
            </a:pPr>
            <a:r>
              <a:rPr lang="en" sz="2200">
                <a:solidFill>
                  <a:srgbClr val="00CFFF"/>
                </a:solidFill>
                <a:latin typeface="Helvetica Neue"/>
                <a:ea typeface="Helvetica Neue"/>
                <a:cs typeface="Helvetica Neue"/>
                <a:sym typeface="Helvetica Neue"/>
              </a:rPr>
              <a:t>(a few of them, anyway)</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3" name="Shape 2993"/>
        <p:cNvGrpSpPr/>
        <p:nvPr/>
      </p:nvGrpSpPr>
      <p:grpSpPr>
        <a:xfrm>
          <a:off x="0" y="0"/>
          <a:ext cx="0" cy="0"/>
          <a:chOff x="0" y="0"/>
          <a:chExt cx="0" cy="0"/>
        </a:xfrm>
      </p:grpSpPr>
      <p:pic>
        <p:nvPicPr>
          <p:cNvPr descr="Screen Shot 2016-10-05 at 10.34.44 AM.png" id="2994" name="Shape 2994"/>
          <p:cNvPicPr preferRelativeResize="0"/>
          <p:nvPr/>
        </p:nvPicPr>
        <p:blipFill>
          <a:blip r:embed="rId3">
            <a:alphaModFix/>
          </a:blip>
          <a:stretch>
            <a:fillRect/>
          </a:stretch>
        </p:blipFill>
        <p:spPr>
          <a:xfrm>
            <a:off x="863203" y="0"/>
            <a:ext cx="7417593"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8" name="Shape 2998"/>
        <p:cNvGrpSpPr/>
        <p:nvPr/>
      </p:nvGrpSpPr>
      <p:grpSpPr>
        <a:xfrm>
          <a:off x="0" y="0"/>
          <a:ext cx="0" cy="0"/>
          <a:chOff x="0" y="0"/>
          <a:chExt cx="0" cy="0"/>
        </a:xfrm>
      </p:grpSpPr>
      <p:pic>
        <p:nvPicPr>
          <p:cNvPr id="2999" name="Shape 2999"/>
          <p:cNvPicPr preferRelativeResize="0"/>
          <p:nvPr/>
        </p:nvPicPr>
        <p:blipFill>
          <a:blip r:embed="rId3">
            <a:alphaModFix/>
          </a:blip>
          <a:stretch>
            <a:fillRect/>
          </a:stretch>
        </p:blipFill>
        <p:spPr>
          <a:xfrm>
            <a:off x="461850" y="675887"/>
            <a:ext cx="2530199" cy="3791725"/>
          </a:xfrm>
          <a:prstGeom prst="rect">
            <a:avLst/>
          </a:prstGeom>
          <a:noFill/>
          <a:ln>
            <a:noFill/>
          </a:ln>
        </p:spPr>
      </p:pic>
      <p:pic>
        <p:nvPicPr>
          <p:cNvPr id="3000" name="Shape 3000"/>
          <p:cNvPicPr preferRelativeResize="0"/>
          <p:nvPr/>
        </p:nvPicPr>
        <p:blipFill>
          <a:blip r:embed="rId4">
            <a:alphaModFix/>
          </a:blip>
          <a:stretch>
            <a:fillRect/>
          </a:stretch>
        </p:blipFill>
        <p:spPr>
          <a:xfrm>
            <a:off x="3099300" y="2589322"/>
            <a:ext cx="5797426" cy="1934874"/>
          </a:xfrm>
          <a:prstGeom prst="rect">
            <a:avLst/>
          </a:prstGeom>
          <a:noFill/>
          <a:ln>
            <a:noFill/>
          </a:ln>
        </p:spPr>
      </p:pic>
      <p:sp>
        <p:nvSpPr>
          <p:cNvPr id="3001" name="Shape 3001"/>
          <p:cNvSpPr txBox="1"/>
          <p:nvPr/>
        </p:nvSpPr>
        <p:spPr>
          <a:xfrm>
            <a:off x="3099300" y="1209275"/>
            <a:ext cx="5797500" cy="1055100"/>
          </a:xfrm>
          <a:prstGeom prst="rect">
            <a:avLst/>
          </a:prstGeom>
          <a:noFill/>
          <a:ln>
            <a:noFill/>
          </a:ln>
        </p:spPr>
        <p:txBody>
          <a:bodyPr anchorCtr="0" anchor="ctr" bIns="91425" lIns="91425" rIns="91425" tIns="91425">
            <a:noAutofit/>
          </a:bodyPr>
          <a:lstStyle/>
          <a:p>
            <a:pPr lvl="0" rtl="0" algn="ctr">
              <a:lnSpc>
                <a:spcPct val="150000"/>
              </a:lnSpc>
              <a:spcBef>
                <a:spcPts val="0"/>
              </a:spcBef>
              <a:buNone/>
            </a:pPr>
            <a:r>
              <a:rPr lang="en" sz="3600">
                <a:solidFill>
                  <a:srgbClr val="233E5B"/>
                </a:solidFill>
                <a:latin typeface="Helvetica Neue"/>
                <a:ea typeface="Helvetica Neue"/>
                <a:cs typeface="Helvetica Neue"/>
                <a:sym typeface="Helvetica Neue"/>
              </a:rPr>
              <a:t>18F Design Methods</a:t>
            </a:r>
          </a:p>
          <a:p>
            <a:pPr lvl="0" rtl="0" algn="ctr">
              <a:lnSpc>
                <a:spcPct val="150000"/>
              </a:lnSpc>
              <a:spcBef>
                <a:spcPts val="0"/>
              </a:spcBef>
              <a:buNone/>
            </a:pPr>
            <a:r>
              <a:rPr lang="en" sz="3600">
                <a:solidFill>
                  <a:srgbClr val="046B99"/>
                </a:solidFill>
                <a:latin typeface="Helvetica Neue"/>
                <a:ea typeface="Helvetica Neue"/>
                <a:cs typeface="Helvetica Neue"/>
                <a:sym typeface="Helvetica Neue"/>
              </a:rPr>
              <a:t>methods.18f.gov</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5" name="Shape 3005"/>
        <p:cNvGrpSpPr/>
        <p:nvPr/>
      </p:nvGrpSpPr>
      <p:grpSpPr>
        <a:xfrm>
          <a:off x="0" y="0"/>
          <a:ext cx="0" cy="0"/>
          <a:chOff x="0" y="0"/>
          <a:chExt cx="0" cy="0"/>
        </a:xfrm>
      </p:grpSpPr>
      <p:sp>
        <p:nvSpPr>
          <p:cNvPr id="3006" name="Shape 3006"/>
          <p:cNvSpPr txBox="1"/>
          <p:nvPr>
            <p:ph idx="1" type="body"/>
          </p:nvPr>
        </p:nvSpPr>
        <p:spPr>
          <a:xfrm>
            <a:off x="666750" y="1940725"/>
            <a:ext cx="6659700" cy="1262100"/>
          </a:xfrm>
          <a:prstGeom prst="rect">
            <a:avLst/>
          </a:prstGeom>
        </p:spPr>
        <p:txBody>
          <a:bodyPr anchorCtr="0" anchor="ctr" bIns="34275" lIns="34275" rIns="34275" tIns="34275">
            <a:noAutofit/>
          </a:bodyPr>
          <a:lstStyle/>
          <a:p>
            <a:pPr lvl="0">
              <a:spcBef>
                <a:spcPts val="0"/>
              </a:spcBef>
              <a:buNone/>
            </a:pPr>
            <a:r>
              <a:rPr lang="en" sz="3600"/>
              <a:t>Diffusion</a:t>
            </a:r>
          </a:p>
          <a:p>
            <a:pPr indent="-457200" lvl="0" marL="457200" rtl="0">
              <a:spcBef>
                <a:spcPts val="0"/>
              </a:spcBef>
              <a:buSzPct val="100000"/>
              <a:buChar char="-"/>
            </a:pPr>
            <a:r>
              <a:rPr lang="en" sz="3600"/>
              <a:t>Success stories</a:t>
            </a:r>
          </a:p>
          <a:p>
            <a:pPr indent="-457200" lvl="0" marL="457200" rtl="0">
              <a:spcBef>
                <a:spcPts val="0"/>
              </a:spcBef>
              <a:buSzPct val="100000"/>
              <a:buChar char="-"/>
            </a:pPr>
            <a:r>
              <a:rPr lang="en" sz="3600"/>
              <a:t>Fans</a:t>
            </a:r>
          </a:p>
          <a:p>
            <a:pPr indent="-457200" lvl="0" marL="457200" rtl="0">
              <a:spcBef>
                <a:spcPts val="0"/>
              </a:spcBef>
              <a:buSzPct val="100000"/>
              <a:buChar char="-"/>
            </a:pPr>
            <a:r>
              <a:rPr lang="en" sz="3600"/>
              <a:t>Disciples</a:t>
            </a:r>
          </a:p>
        </p:txBody>
      </p:sp>
      <p:sp>
        <p:nvSpPr>
          <p:cNvPr id="3007" name="Shape 3007"/>
          <p:cNvSpPr txBox="1"/>
          <p:nvPr>
            <p:ph idx="2" type="body"/>
          </p:nvPr>
        </p:nvSpPr>
        <p:spPr>
          <a:xfrm>
            <a:off x="664959" y="614869"/>
            <a:ext cx="3995400" cy="242999"/>
          </a:xfrm>
          <a:prstGeom prst="rect">
            <a:avLst/>
          </a:prstGeom>
        </p:spPr>
        <p:txBody>
          <a:bodyPr anchorCtr="0" anchor="t" bIns="34275" lIns="34275" rIns="34275" tIns="34275">
            <a:noAutofit/>
          </a:bodyPr>
          <a:lstStyle/>
          <a:p>
            <a:pPr lvl="0" rtl="0">
              <a:spcBef>
                <a:spcPts val="0"/>
              </a:spcBef>
              <a:buNone/>
            </a:pPr>
            <a:r>
              <a:rPr lang="en" sz="1400"/>
              <a:t>SHIPPING CULTURE</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F8DA4"/>
        </a:solidFill>
      </p:bgPr>
    </p:bg>
    <p:spTree>
      <p:nvGrpSpPr>
        <p:cNvPr id="3011" name="Shape 3011"/>
        <p:cNvGrpSpPr/>
        <p:nvPr/>
      </p:nvGrpSpPr>
      <p:grpSpPr>
        <a:xfrm>
          <a:off x="0" y="0"/>
          <a:ext cx="0" cy="0"/>
          <a:chOff x="0" y="0"/>
          <a:chExt cx="0" cy="0"/>
        </a:xfrm>
      </p:grpSpPr>
      <p:pic>
        <p:nvPicPr>
          <p:cNvPr id="3012" name="Shape 3012"/>
          <p:cNvPicPr preferRelativeResize="0"/>
          <p:nvPr/>
        </p:nvPicPr>
        <p:blipFill rotWithShape="1">
          <a:blip r:embed="rId3">
            <a:alphaModFix/>
          </a:blip>
          <a:srcRect b="21893" l="0" r="1980" t="0"/>
          <a:stretch/>
        </p:blipFill>
        <p:spPr>
          <a:xfrm>
            <a:off x="250576" y="573275"/>
            <a:ext cx="2780400" cy="3956851"/>
          </a:xfrm>
          <a:prstGeom prst="rect">
            <a:avLst/>
          </a:prstGeom>
          <a:noFill/>
          <a:ln>
            <a:noFill/>
          </a:ln>
        </p:spPr>
      </p:pic>
      <p:pic>
        <p:nvPicPr>
          <p:cNvPr id="3013" name="Shape 3013"/>
          <p:cNvPicPr preferRelativeResize="0"/>
          <p:nvPr/>
        </p:nvPicPr>
        <p:blipFill rotWithShape="1">
          <a:blip r:embed="rId4">
            <a:alphaModFix/>
          </a:blip>
          <a:srcRect b="3688" l="0" r="0" t="0"/>
          <a:stretch/>
        </p:blipFill>
        <p:spPr>
          <a:xfrm>
            <a:off x="3198876" y="573275"/>
            <a:ext cx="2780399" cy="3956851"/>
          </a:xfrm>
          <a:prstGeom prst="rect">
            <a:avLst/>
          </a:prstGeom>
          <a:noFill/>
          <a:ln>
            <a:noFill/>
          </a:ln>
        </p:spPr>
      </p:pic>
      <p:pic>
        <p:nvPicPr>
          <p:cNvPr id="3014" name="Shape 3014"/>
          <p:cNvPicPr preferRelativeResize="0"/>
          <p:nvPr/>
        </p:nvPicPr>
        <p:blipFill rotWithShape="1">
          <a:blip r:embed="rId5">
            <a:alphaModFix/>
          </a:blip>
          <a:srcRect b="23071" l="0" r="0" t="0"/>
          <a:stretch/>
        </p:blipFill>
        <p:spPr>
          <a:xfrm>
            <a:off x="6147175" y="573275"/>
            <a:ext cx="2723151" cy="395684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8" name="Shape 3018"/>
        <p:cNvGrpSpPr/>
        <p:nvPr/>
      </p:nvGrpSpPr>
      <p:grpSpPr>
        <a:xfrm>
          <a:off x="0" y="0"/>
          <a:ext cx="0" cy="0"/>
          <a:chOff x="0" y="0"/>
          <a:chExt cx="0" cy="0"/>
        </a:xfrm>
      </p:grpSpPr>
      <p:pic>
        <p:nvPicPr>
          <p:cNvPr id="3019" name="Shape 3019"/>
          <p:cNvPicPr preferRelativeResize="0"/>
          <p:nvPr/>
        </p:nvPicPr>
        <p:blipFill>
          <a:blip r:embed="rId3">
            <a:alphaModFix/>
          </a:blip>
          <a:stretch>
            <a:fillRect/>
          </a:stretch>
        </p:blipFill>
        <p:spPr>
          <a:xfrm>
            <a:off x="1714700" y="1464550"/>
            <a:ext cx="5714600" cy="221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4" name="Shape 2454"/>
        <p:cNvGrpSpPr/>
        <p:nvPr/>
      </p:nvGrpSpPr>
      <p:grpSpPr>
        <a:xfrm>
          <a:off x="0" y="0"/>
          <a:ext cx="0" cy="0"/>
          <a:chOff x="0" y="0"/>
          <a:chExt cx="0" cy="0"/>
        </a:xfrm>
      </p:grpSpPr>
      <p:pic>
        <p:nvPicPr>
          <p:cNvPr descr="Screen Shot 2016-02-21 at 2.04.57 PM.png" id="2455" name="Shape 2455"/>
          <p:cNvPicPr preferRelativeResize="0"/>
          <p:nvPr/>
        </p:nvPicPr>
        <p:blipFill>
          <a:blip r:embed="rId3">
            <a:alphaModFix/>
          </a:blip>
          <a:stretch>
            <a:fillRect/>
          </a:stretch>
        </p:blipFill>
        <p:spPr>
          <a:xfrm>
            <a:off x="152475" y="-199887"/>
            <a:ext cx="8839050" cy="57675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304A"/>
        </a:solidFill>
      </p:bgPr>
    </p:bg>
    <p:spTree>
      <p:nvGrpSpPr>
        <p:cNvPr id="3023" name="Shape 3023"/>
        <p:cNvGrpSpPr/>
        <p:nvPr/>
      </p:nvGrpSpPr>
      <p:grpSpPr>
        <a:xfrm>
          <a:off x="0" y="0"/>
          <a:ext cx="0" cy="0"/>
          <a:chOff x="0" y="0"/>
          <a:chExt cx="0" cy="0"/>
        </a:xfrm>
      </p:grpSpPr>
      <p:pic>
        <p:nvPicPr>
          <p:cNvPr descr="Screen Shot 2016-02-21 at 2.57.21 PM.png" id="3024" name="Shape 3024"/>
          <p:cNvPicPr preferRelativeResize="0"/>
          <p:nvPr/>
        </p:nvPicPr>
        <p:blipFill>
          <a:blip r:embed="rId3">
            <a:alphaModFix/>
          </a:blip>
          <a:stretch>
            <a:fillRect/>
          </a:stretch>
        </p:blipFill>
        <p:spPr>
          <a:xfrm>
            <a:off x="0" y="-203052"/>
            <a:ext cx="9144000" cy="596654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304A"/>
        </a:solidFill>
      </p:bgPr>
    </p:bg>
    <p:spTree>
      <p:nvGrpSpPr>
        <p:cNvPr id="3028" name="Shape 3028"/>
        <p:cNvGrpSpPr/>
        <p:nvPr/>
      </p:nvGrpSpPr>
      <p:grpSpPr>
        <a:xfrm>
          <a:off x="0" y="0"/>
          <a:ext cx="0" cy="0"/>
          <a:chOff x="0" y="0"/>
          <a:chExt cx="0" cy="0"/>
        </a:xfrm>
      </p:grpSpPr>
      <p:pic>
        <p:nvPicPr>
          <p:cNvPr descr="Screen Shot 2016-02-21 at 2.59.17 PM.png" id="3029" name="Shape 3029"/>
          <p:cNvPicPr preferRelativeResize="0"/>
          <p:nvPr/>
        </p:nvPicPr>
        <p:blipFill>
          <a:blip r:embed="rId3">
            <a:alphaModFix/>
          </a:blip>
          <a:stretch>
            <a:fillRect/>
          </a:stretch>
        </p:blipFill>
        <p:spPr>
          <a:xfrm>
            <a:off x="0" y="-355452"/>
            <a:ext cx="9144000" cy="596654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3" name="Shape 3033"/>
        <p:cNvGrpSpPr/>
        <p:nvPr/>
      </p:nvGrpSpPr>
      <p:grpSpPr>
        <a:xfrm>
          <a:off x="0" y="0"/>
          <a:ext cx="0" cy="0"/>
          <a:chOff x="0" y="0"/>
          <a:chExt cx="0" cy="0"/>
        </a:xfrm>
      </p:grpSpPr>
      <p:sp>
        <p:nvSpPr>
          <p:cNvPr id="3034" name="Shape 3034"/>
          <p:cNvSpPr/>
          <p:nvPr>
            <p:ph idx="12" type="sldNum"/>
          </p:nvPr>
        </p:nvSpPr>
        <p:spPr>
          <a:xfrm>
            <a:off x="8316117" y="4814887"/>
            <a:ext cx="138300" cy="142800"/>
          </a:xfrm>
          <a:prstGeom prst="rect">
            <a:avLst/>
          </a:prstGeom>
        </p:spPr>
        <p:txBody>
          <a:bodyPr anchorCtr="0" anchor="t" bIns="19050" lIns="19050" rIns="19050" tIns="19050">
            <a:noAutofit/>
          </a:bodyPr>
          <a:lstStyle/>
          <a:p>
            <a:pPr lvl="0" rtl="0">
              <a:spcBef>
                <a:spcPts val="0"/>
              </a:spcBef>
              <a:buClr>
                <a:srgbClr val="1C304A"/>
              </a:buClr>
              <a:buSzPct val="25000"/>
              <a:buFont typeface="Helvetica Neue"/>
              <a:buNone/>
            </a:pPr>
            <a:fld id="{00000000-1234-1234-1234-123412341234}" type="slidenum">
              <a:rPr lang="en"/>
              <a:t>‹#›</a:t>
            </a:fld>
          </a:p>
        </p:txBody>
      </p:sp>
      <p:sp>
        <p:nvSpPr>
          <p:cNvPr id="3035" name="Shape 3035"/>
          <p:cNvSpPr txBox="1"/>
          <p:nvPr>
            <p:ph idx="1" type="body"/>
          </p:nvPr>
        </p:nvSpPr>
        <p:spPr>
          <a:xfrm>
            <a:off x="664151" y="876300"/>
            <a:ext cx="7810500" cy="3382500"/>
          </a:xfrm>
          <a:prstGeom prst="rect">
            <a:avLst/>
          </a:prstGeom>
        </p:spPr>
        <p:txBody>
          <a:bodyPr anchorCtr="0" anchor="ctr" bIns="34275" lIns="34275" rIns="34275" tIns="34275">
            <a:noAutofit/>
          </a:bodyPr>
          <a:lstStyle/>
          <a:p>
            <a:pPr indent="0" lvl="0" marL="0" marR="0" rtl="0" algn="l">
              <a:lnSpc>
                <a:spcPct val="120000"/>
              </a:lnSpc>
              <a:spcBef>
                <a:spcPts val="0"/>
              </a:spcBef>
              <a:spcAft>
                <a:spcPts val="0"/>
              </a:spcAft>
              <a:buNone/>
            </a:pPr>
            <a:r>
              <a:rPr b="0" lang="en" sz="2600">
                <a:solidFill>
                  <a:srgbClr val="1C304A"/>
                </a:solidFill>
              </a:rPr>
              <a:t>“WOW — I saw your blog post announcement for the Contract Awarded Labor Category Tool (CALC) and all I gotta say is WOW!  </a:t>
            </a:r>
            <a:r>
              <a:rPr lang="en" sz="2600">
                <a:solidFill>
                  <a:srgbClr val="046B99"/>
                </a:solidFill>
              </a:rPr>
              <a:t>I am not sure why trumpets are not blaring, horns are not tooting and bells are not ringing! This is truly a great day. </a:t>
            </a:r>
            <a:r>
              <a:rPr b="0" lang="en" sz="2600">
                <a:solidFill>
                  <a:srgbClr val="1C304A"/>
                </a:solidFill>
              </a:rPr>
              <a:t>This tool will make the whole process a whole lot more accurate, easier and faster.”</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304A"/>
        </a:solidFill>
      </p:bgPr>
    </p:bg>
    <p:spTree>
      <p:nvGrpSpPr>
        <p:cNvPr id="3039" name="Shape 3039"/>
        <p:cNvGrpSpPr/>
        <p:nvPr/>
      </p:nvGrpSpPr>
      <p:grpSpPr>
        <a:xfrm>
          <a:off x="0" y="0"/>
          <a:ext cx="0" cy="0"/>
          <a:chOff x="0" y="0"/>
          <a:chExt cx="0" cy="0"/>
        </a:xfrm>
      </p:grpSpPr>
      <p:sp>
        <p:nvSpPr>
          <p:cNvPr id="3040" name="Shape 3040"/>
          <p:cNvSpPr/>
          <p:nvPr/>
        </p:nvSpPr>
        <p:spPr>
          <a:xfrm>
            <a:off x="4269350" y="0"/>
            <a:ext cx="48747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3041" name="Shape 3041"/>
          <p:cNvSpPr txBox="1"/>
          <p:nvPr>
            <p:ph idx="2" type="body"/>
          </p:nvPr>
        </p:nvSpPr>
        <p:spPr>
          <a:xfrm>
            <a:off x="4853250" y="315012"/>
            <a:ext cx="4170900" cy="381000"/>
          </a:xfrm>
          <a:prstGeom prst="rect">
            <a:avLst/>
          </a:prstGeom>
        </p:spPr>
        <p:txBody>
          <a:bodyPr anchorCtr="0" anchor="t" bIns="34275" lIns="34275" rIns="34275" tIns="34275">
            <a:noAutofit/>
          </a:bodyPr>
          <a:lstStyle/>
          <a:p>
            <a:pPr lvl="0" rtl="0">
              <a:lnSpc>
                <a:spcPct val="115000"/>
              </a:lnSpc>
              <a:spcBef>
                <a:spcPts val="0"/>
              </a:spcBef>
              <a:buNone/>
            </a:pPr>
            <a:r>
              <a:rPr b="0" lang="en" sz="2400"/>
              <a:t>Boulder</a:t>
            </a:r>
          </a:p>
          <a:p>
            <a:pPr lvl="0" rtl="0">
              <a:lnSpc>
                <a:spcPct val="115000"/>
              </a:lnSpc>
              <a:spcBef>
                <a:spcPts val="0"/>
              </a:spcBef>
              <a:buNone/>
            </a:pPr>
            <a:r>
              <a:rPr b="0" lang="en" sz="2400"/>
              <a:t>Philadelphia</a:t>
            </a:r>
          </a:p>
          <a:p>
            <a:pPr lvl="0" rtl="0">
              <a:lnSpc>
                <a:spcPct val="115000"/>
              </a:lnSpc>
              <a:spcBef>
                <a:spcPts val="0"/>
              </a:spcBef>
              <a:buNone/>
            </a:pPr>
            <a:r>
              <a:rPr b="0" lang="en" sz="2400"/>
              <a:t>Sacramento</a:t>
            </a:r>
          </a:p>
          <a:p>
            <a:pPr lvl="0" rtl="0">
              <a:lnSpc>
                <a:spcPct val="115000"/>
              </a:lnSpc>
              <a:spcBef>
                <a:spcPts val="0"/>
              </a:spcBef>
              <a:buNone/>
            </a:pPr>
            <a:r>
              <a:rPr b="0" lang="en" sz="2400"/>
              <a:t>Santa Monica</a:t>
            </a:r>
          </a:p>
          <a:p>
            <a:pPr lvl="0" rtl="0">
              <a:lnSpc>
                <a:spcPct val="115000"/>
              </a:lnSpc>
              <a:spcBef>
                <a:spcPts val="0"/>
              </a:spcBef>
              <a:buNone/>
            </a:pPr>
            <a:r>
              <a:rPr b="0" lang="en" sz="2400"/>
              <a:t>Anchorage</a:t>
            </a:r>
          </a:p>
          <a:p>
            <a:pPr lvl="0" rtl="0">
              <a:lnSpc>
                <a:spcPct val="115000"/>
              </a:lnSpc>
              <a:spcBef>
                <a:spcPts val="0"/>
              </a:spcBef>
              <a:buNone/>
            </a:pPr>
            <a:r>
              <a:rPr b="0" lang="en" sz="2400"/>
              <a:t>Tennessee</a:t>
            </a:r>
          </a:p>
          <a:p>
            <a:pPr lvl="0" rtl="0">
              <a:lnSpc>
                <a:spcPct val="115000"/>
              </a:lnSpc>
              <a:spcBef>
                <a:spcPts val="0"/>
              </a:spcBef>
              <a:buNone/>
            </a:pPr>
            <a:r>
              <a:rPr b="0" lang="en" sz="2400"/>
              <a:t>Boston</a:t>
            </a:r>
          </a:p>
          <a:p>
            <a:pPr lvl="0" rtl="0">
              <a:lnSpc>
                <a:spcPct val="115000"/>
              </a:lnSpc>
              <a:spcBef>
                <a:spcPts val="0"/>
              </a:spcBef>
              <a:buNone/>
            </a:pPr>
            <a:r>
              <a:rPr b="0" lang="en" sz="2400"/>
              <a:t>New York City</a:t>
            </a:r>
          </a:p>
          <a:p>
            <a:pPr lvl="0" rtl="0">
              <a:lnSpc>
                <a:spcPct val="115000"/>
              </a:lnSpc>
              <a:spcBef>
                <a:spcPts val="0"/>
              </a:spcBef>
              <a:buNone/>
            </a:pPr>
            <a:r>
              <a:t/>
            </a:r>
            <a:endParaRPr b="0" sz="2400"/>
          </a:p>
        </p:txBody>
      </p:sp>
      <p:sp>
        <p:nvSpPr>
          <p:cNvPr id="3042" name="Shape 3042"/>
          <p:cNvSpPr txBox="1"/>
          <p:nvPr/>
        </p:nvSpPr>
        <p:spPr>
          <a:xfrm>
            <a:off x="664951" y="614875"/>
            <a:ext cx="3249599" cy="243000"/>
          </a:xfrm>
          <a:prstGeom prst="rect">
            <a:avLst/>
          </a:prstGeom>
          <a:noFill/>
          <a:ln>
            <a:noFill/>
          </a:ln>
        </p:spPr>
        <p:txBody>
          <a:bodyPr anchorCtr="0" anchor="t" bIns="34275" lIns="34275" rIns="34275" tIns="34275">
            <a:noAutofit/>
          </a:bodyPr>
          <a:lstStyle/>
          <a:p>
            <a:pPr lvl="0" rtl="0">
              <a:lnSpc>
                <a:spcPct val="110000"/>
              </a:lnSpc>
              <a:spcBef>
                <a:spcPts val="0"/>
              </a:spcBef>
              <a:buNone/>
            </a:pPr>
            <a:r>
              <a:rPr b="1" lang="en" sz="3600">
                <a:solidFill>
                  <a:srgbClr val="FFFFFF"/>
                </a:solidFill>
                <a:latin typeface="Helvetica Neue"/>
                <a:ea typeface="Helvetica Neue"/>
                <a:cs typeface="Helvetica Neue"/>
                <a:sym typeface="Helvetica Neue"/>
              </a:rPr>
              <a:t>Beyond Federal</a:t>
            </a:r>
          </a:p>
          <a:p>
            <a:pPr lvl="0" rtl="0">
              <a:lnSpc>
                <a:spcPct val="110000"/>
              </a:lnSpc>
              <a:spcBef>
                <a:spcPts val="0"/>
              </a:spcBef>
              <a:buNone/>
            </a:pPr>
            <a:r>
              <a:rPr lang="en" sz="2200">
                <a:solidFill>
                  <a:srgbClr val="00CFFF"/>
                </a:solidFill>
                <a:latin typeface="Helvetica Neue"/>
                <a:ea typeface="Helvetica Neue"/>
                <a:cs typeface="Helvetica Neue"/>
                <a:sym typeface="Helvetica Neue"/>
              </a:rPr>
              <a:t>(a few of them, anyway)</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6" name="Shape 3046"/>
        <p:cNvGrpSpPr/>
        <p:nvPr/>
      </p:nvGrpSpPr>
      <p:grpSpPr>
        <a:xfrm>
          <a:off x="0" y="0"/>
          <a:ext cx="0" cy="0"/>
          <a:chOff x="0" y="0"/>
          <a:chExt cx="0" cy="0"/>
        </a:xfrm>
      </p:grpSpPr>
      <p:sp>
        <p:nvSpPr>
          <p:cNvPr id="3047" name="Shape 3047"/>
          <p:cNvSpPr/>
          <p:nvPr>
            <p:ph idx="12" type="sldNum"/>
          </p:nvPr>
        </p:nvSpPr>
        <p:spPr>
          <a:xfrm>
            <a:off x="8316117" y="4814887"/>
            <a:ext cx="138300" cy="142800"/>
          </a:xfrm>
          <a:prstGeom prst="rect">
            <a:avLst/>
          </a:prstGeom>
        </p:spPr>
        <p:txBody>
          <a:bodyPr anchorCtr="0" anchor="t" bIns="19050" lIns="19050" rIns="19050" tIns="19050">
            <a:noAutofit/>
          </a:bodyPr>
          <a:lstStyle/>
          <a:p>
            <a:pPr lvl="0" rtl="0">
              <a:spcBef>
                <a:spcPts val="0"/>
              </a:spcBef>
              <a:buClr>
                <a:srgbClr val="1C304A"/>
              </a:buClr>
              <a:buSzPct val="25000"/>
              <a:buFont typeface="Helvetica Neue"/>
              <a:buNone/>
            </a:pPr>
            <a:fld id="{00000000-1234-1234-1234-123412341234}" type="slidenum">
              <a:rPr lang="en"/>
              <a:t>‹#›</a:t>
            </a:fld>
          </a:p>
        </p:txBody>
      </p:sp>
      <p:pic>
        <p:nvPicPr>
          <p:cNvPr descr="Screen Shot 2016-10-05 at 11.13.54 AM.png" id="3048" name="Shape 3048"/>
          <p:cNvPicPr preferRelativeResize="0"/>
          <p:nvPr/>
        </p:nvPicPr>
        <p:blipFill>
          <a:blip r:embed="rId3">
            <a:alphaModFix/>
          </a:blip>
          <a:stretch>
            <a:fillRect/>
          </a:stretch>
        </p:blipFill>
        <p:spPr>
          <a:xfrm>
            <a:off x="863203" y="0"/>
            <a:ext cx="7417593"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2" name="Shape 3052"/>
        <p:cNvGrpSpPr/>
        <p:nvPr/>
      </p:nvGrpSpPr>
      <p:grpSpPr>
        <a:xfrm>
          <a:off x="0" y="0"/>
          <a:ext cx="0" cy="0"/>
          <a:chOff x="0" y="0"/>
          <a:chExt cx="0" cy="0"/>
        </a:xfrm>
      </p:grpSpPr>
      <p:sp>
        <p:nvSpPr>
          <p:cNvPr id="3053" name="Shape 3053"/>
          <p:cNvSpPr/>
          <p:nvPr>
            <p:ph idx="12" type="sldNum"/>
          </p:nvPr>
        </p:nvSpPr>
        <p:spPr>
          <a:xfrm>
            <a:off x="8316117" y="4814887"/>
            <a:ext cx="138300" cy="142800"/>
          </a:xfrm>
          <a:prstGeom prst="rect">
            <a:avLst/>
          </a:prstGeom>
        </p:spPr>
        <p:txBody>
          <a:bodyPr anchorCtr="0" anchor="t" bIns="19050" lIns="19050" rIns="19050" tIns="19050">
            <a:noAutofit/>
          </a:bodyPr>
          <a:lstStyle/>
          <a:p>
            <a:pPr lvl="0" rtl="0">
              <a:spcBef>
                <a:spcPts val="0"/>
              </a:spcBef>
              <a:buClr>
                <a:srgbClr val="1C304A"/>
              </a:buClr>
              <a:buSzPct val="25000"/>
              <a:buFont typeface="Helvetica Neue"/>
              <a:buNone/>
            </a:pPr>
            <a:fld id="{00000000-1234-1234-1234-123412341234}" type="slidenum">
              <a:rPr lang="en"/>
              <a:t>‹#›</a:t>
            </a:fld>
          </a:p>
        </p:txBody>
      </p:sp>
      <p:pic>
        <p:nvPicPr>
          <p:cNvPr id="3054" name="Shape 3054"/>
          <p:cNvPicPr preferRelativeResize="0"/>
          <p:nvPr/>
        </p:nvPicPr>
        <p:blipFill>
          <a:blip r:embed="rId3">
            <a:alphaModFix/>
          </a:blip>
          <a:stretch>
            <a:fillRect/>
          </a:stretch>
        </p:blipFill>
        <p:spPr>
          <a:xfrm>
            <a:off x="863203" y="70225"/>
            <a:ext cx="7417593"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8" name="Shape 3058"/>
        <p:cNvGrpSpPr/>
        <p:nvPr/>
      </p:nvGrpSpPr>
      <p:grpSpPr>
        <a:xfrm>
          <a:off x="0" y="0"/>
          <a:ext cx="0" cy="0"/>
          <a:chOff x="0" y="0"/>
          <a:chExt cx="0" cy="0"/>
        </a:xfrm>
      </p:grpSpPr>
      <p:pic>
        <p:nvPicPr>
          <p:cNvPr id="3059" name="Shape 3059"/>
          <p:cNvPicPr preferRelativeResize="0"/>
          <p:nvPr/>
        </p:nvPicPr>
        <p:blipFill>
          <a:blip r:embed="rId3">
            <a:alphaModFix/>
          </a:blip>
          <a:stretch>
            <a:fillRect/>
          </a:stretch>
        </p:blipFill>
        <p:spPr>
          <a:xfrm>
            <a:off x="650374" y="358148"/>
            <a:ext cx="3873800" cy="4427200"/>
          </a:xfrm>
          <a:prstGeom prst="rect">
            <a:avLst/>
          </a:prstGeom>
          <a:noFill/>
          <a:ln>
            <a:noFill/>
          </a:ln>
        </p:spPr>
      </p:pic>
      <p:pic>
        <p:nvPicPr>
          <p:cNvPr id="3060" name="Shape 3060"/>
          <p:cNvPicPr preferRelativeResize="0"/>
          <p:nvPr/>
        </p:nvPicPr>
        <p:blipFill>
          <a:blip r:embed="rId4">
            <a:alphaModFix/>
          </a:blip>
          <a:stretch>
            <a:fillRect/>
          </a:stretch>
        </p:blipFill>
        <p:spPr>
          <a:xfrm>
            <a:off x="6010623" y="3329875"/>
            <a:ext cx="1549552" cy="1549575"/>
          </a:xfrm>
          <a:prstGeom prst="rect">
            <a:avLst/>
          </a:prstGeom>
          <a:noFill/>
          <a:ln>
            <a:noFill/>
          </a:ln>
        </p:spPr>
      </p:pic>
      <p:pic>
        <p:nvPicPr>
          <p:cNvPr id="3061" name="Shape 3061"/>
          <p:cNvPicPr preferRelativeResize="0"/>
          <p:nvPr/>
        </p:nvPicPr>
        <p:blipFill>
          <a:blip r:embed="rId5">
            <a:alphaModFix/>
          </a:blip>
          <a:stretch>
            <a:fillRect/>
          </a:stretch>
        </p:blipFill>
        <p:spPr>
          <a:xfrm>
            <a:off x="5630587" y="2105972"/>
            <a:ext cx="2309600" cy="931549"/>
          </a:xfrm>
          <a:prstGeom prst="rect">
            <a:avLst/>
          </a:prstGeom>
          <a:noFill/>
          <a:ln>
            <a:noFill/>
          </a:ln>
        </p:spPr>
      </p:pic>
      <p:pic>
        <p:nvPicPr>
          <p:cNvPr id="3062" name="Shape 3062"/>
          <p:cNvPicPr preferRelativeResize="0"/>
          <p:nvPr/>
        </p:nvPicPr>
        <p:blipFill>
          <a:blip r:embed="rId6">
            <a:alphaModFix/>
          </a:blip>
          <a:stretch>
            <a:fillRect/>
          </a:stretch>
        </p:blipFill>
        <p:spPr>
          <a:xfrm>
            <a:off x="6057662" y="358150"/>
            <a:ext cx="1455475" cy="14554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066" name="Shape 3066"/>
        <p:cNvGrpSpPr/>
        <p:nvPr/>
      </p:nvGrpSpPr>
      <p:grpSpPr>
        <a:xfrm>
          <a:off x="0" y="0"/>
          <a:ext cx="0" cy="0"/>
          <a:chOff x="0" y="0"/>
          <a:chExt cx="0" cy="0"/>
        </a:xfrm>
      </p:grpSpPr>
      <p:pic>
        <p:nvPicPr>
          <p:cNvPr id="3067" name="Shape 3067"/>
          <p:cNvPicPr preferRelativeResize="0"/>
          <p:nvPr/>
        </p:nvPicPr>
        <p:blipFill rotWithShape="1">
          <a:blip r:embed="rId3">
            <a:alphaModFix/>
          </a:blip>
          <a:srcRect b="43702" l="2837" r="0" t="13518"/>
          <a:stretch/>
        </p:blipFill>
        <p:spPr>
          <a:xfrm>
            <a:off x="0" y="528637"/>
            <a:ext cx="9143998" cy="3019424"/>
          </a:xfrm>
          <a:prstGeom prst="rect">
            <a:avLst/>
          </a:prstGeom>
          <a:noFill/>
          <a:ln>
            <a:noFill/>
          </a:ln>
        </p:spPr>
      </p:pic>
      <p:sp>
        <p:nvSpPr>
          <p:cNvPr id="3068" name="Shape 3068"/>
          <p:cNvSpPr txBox="1"/>
          <p:nvPr/>
        </p:nvSpPr>
        <p:spPr>
          <a:xfrm>
            <a:off x="724725" y="3548050"/>
            <a:ext cx="7694400" cy="1595699"/>
          </a:xfrm>
          <a:prstGeom prst="rect">
            <a:avLst/>
          </a:prstGeom>
          <a:noFill/>
          <a:ln>
            <a:noFill/>
          </a:ln>
        </p:spPr>
        <p:txBody>
          <a:bodyPr anchorCtr="0" anchor="ctr" bIns="91425" lIns="91425" rIns="91425" tIns="91425">
            <a:noAutofit/>
          </a:bodyPr>
          <a:lstStyle/>
          <a:p>
            <a:pPr lvl="0" rtl="0" algn="ctr">
              <a:lnSpc>
                <a:spcPct val="150000"/>
              </a:lnSpc>
              <a:spcBef>
                <a:spcPts val="0"/>
              </a:spcBef>
              <a:buNone/>
            </a:pPr>
            <a:r>
              <a:rPr lang="en" sz="2400">
                <a:solidFill>
                  <a:srgbClr val="1C304A"/>
                </a:solidFill>
                <a:latin typeface="Helvetica Neue"/>
                <a:ea typeface="Helvetica Neue"/>
                <a:cs typeface="Helvetica Neue"/>
                <a:sym typeface="Helvetica Neue"/>
              </a:rPr>
              <a:t>1500-page RFP → two initial </a:t>
            </a:r>
            <a:r>
              <a:rPr b="1" lang="en" sz="2400">
                <a:solidFill>
                  <a:srgbClr val="CF1B41"/>
                </a:solidFill>
                <a:latin typeface="Helvetica Neue"/>
                <a:ea typeface="Helvetica Neue"/>
                <a:cs typeface="Helvetica Neue"/>
                <a:sym typeface="Helvetica Neue"/>
              </a:rPr>
              <a:t>70-page</a:t>
            </a:r>
            <a:r>
              <a:rPr lang="en" sz="2400">
                <a:solidFill>
                  <a:srgbClr val="1C304A"/>
                </a:solidFill>
                <a:latin typeface="Helvetica Neue"/>
                <a:ea typeface="Helvetica Neue"/>
                <a:cs typeface="Helvetica Neue"/>
                <a:sym typeface="Helvetica Neue"/>
              </a:rPr>
              <a:t> RFPs</a:t>
            </a:r>
          </a:p>
          <a:p>
            <a:pPr lvl="0" algn="ctr">
              <a:lnSpc>
                <a:spcPct val="150000"/>
              </a:lnSpc>
              <a:spcBef>
                <a:spcPts val="0"/>
              </a:spcBef>
              <a:buNone/>
            </a:pPr>
            <a:r>
              <a:rPr lang="en" sz="2400">
                <a:solidFill>
                  <a:srgbClr val="1C304A"/>
                </a:solidFill>
                <a:latin typeface="Helvetica Neue"/>
                <a:ea typeface="Helvetica Neue"/>
                <a:cs typeface="Helvetica Neue"/>
                <a:sym typeface="Helvetica Neue"/>
              </a:rPr>
              <a:t>Estimated </a:t>
            </a:r>
            <a:r>
              <a:rPr b="1" lang="en" sz="2400">
                <a:solidFill>
                  <a:srgbClr val="CF1B41"/>
                </a:solidFill>
                <a:latin typeface="Helvetica Neue"/>
                <a:ea typeface="Helvetica Neue"/>
                <a:cs typeface="Helvetica Neue"/>
                <a:sym typeface="Helvetica Neue"/>
              </a:rPr>
              <a:t>50% cost savings</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2" name="Shape 3072"/>
        <p:cNvGrpSpPr/>
        <p:nvPr/>
      </p:nvGrpSpPr>
      <p:grpSpPr>
        <a:xfrm>
          <a:off x="0" y="0"/>
          <a:ext cx="0" cy="0"/>
          <a:chOff x="0" y="0"/>
          <a:chExt cx="0" cy="0"/>
        </a:xfrm>
      </p:grpSpPr>
      <p:sp>
        <p:nvSpPr>
          <p:cNvPr id="3073" name="Shape 3073"/>
          <p:cNvSpPr txBox="1"/>
          <p:nvPr>
            <p:ph idx="1" type="body"/>
          </p:nvPr>
        </p:nvSpPr>
        <p:spPr>
          <a:xfrm>
            <a:off x="664151" y="876300"/>
            <a:ext cx="7810499" cy="3382500"/>
          </a:xfrm>
          <a:prstGeom prst="rect">
            <a:avLst/>
          </a:prstGeom>
        </p:spPr>
        <p:txBody>
          <a:bodyPr anchorCtr="0" anchor="ctr" bIns="34275" lIns="34275" rIns="34275" tIns="34275">
            <a:noAutofit/>
          </a:bodyPr>
          <a:lstStyle/>
          <a:p>
            <a:pPr lvl="0" rtl="0" algn="ctr">
              <a:spcBef>
                <a:spcPts val="0"/>
              </a:spcBef>
              <a:buNone/>
            </a:pPr>
            <a:r>
              <a:rPr lang="en" sz="3600"/>
              <a:t>“We’re experiencing </a:t>
            </a:r>
          </a:p>
          <a:p>
            <a:pPr lvl="0" rtl="0" algn="ctr">
              <a:spcBef>
                <a:spcPts val="0"/>
              </a:spcBef>
              <a:buNone/>
            </a:pPr>
            <a:r>
              <a:rPr lang="en" sz="3600">
                <a:solidFill>
                  <a:srgbClr val="CF1B41"/>
                </a:solidFill>
              </a:rPr>
              <a:t>something of a revolution </a:t>
            </a:r>
            <a:r>
              <a:rPr lang="en" sz="3600">
                <a:solidFill>
                  <a:srgbClr val="1C304A"/>
                </a:solidFill>
              </a:rPr>
              <a:t>here</a:t>
            </a:r>
            <a:r>
              <a:rPr lang="en" sz="3600"/>
              <a:t>.”</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7" name="Shape 3077"/>
        <p:cNvGrpSpPr/>
        <p:nvPr/>
      </p:nvGrpSpPr>
      <p:grpSpPr>
        <a:xfrm>
          <a:off x="0" y="0"/>
          <a:ext cx="0" cy="0"/>
          <a:chOff x="0" y="0"/>
          <a:chExt cx="0" cy="0"/>
        </a:xfrm>
      </p:grpSpPr>
      <p:sp>
        <p:nvSpPr>
          <p:cNvPr id="3078" name="Shape 3078"/>
          <p:cNvSpPr txBox="1"/>
          <p:nvPr>
            <p:ph idx="1" type="body"/>
          </p:nvPr>
        </p:nvSpPr>
        <p:spPr>
          <a:xfrm>
            <a:off x="599775" y="2042575"/>
            <a:ext cx="6659700" cy="1262100"/>
          </a:xfrm>
          <a:prstGeom prst="rect">
            <a:avLst/>
          </a:prstGeom>
        </p:spPr>
        <p:txBody>
          <a:bodyPr anchorCtr="0" anchor="ctr" bIns="34275" lIns="34275" rIns="34275" tIns="34275">
            <a:noAutofit/>
          </a:bodyPr>
          <a:lstStyle/>
          <a:p>
            <a:pPr lvl="0">
              <a:spcBef>
                <a:spcPts val="0"/>
              </a:spcBef>
              <a:buNone/>
            </a:pPr>
            <a:r>
              <a:rPr lang="en" sz="3600"/>
              <a:t>18f.gsa.gov/tags/agile-bpa/</a:t>
            </a:r>
          </a:p>
          <a:p>
            <a:pPr lvl="0">
              <a:spcBef>
                <a:spcPts val="0"/>
              </a:spcBef>
              <a:buNone/>
            </a:pPr>
            <a:r>
              <a:rPr lang="en" sz="3600"/>
              <a:t>micropurchase.18f.gov/</a:t>
            </a:r>
          </a:p>
          <a:p>
            <a:pPr lvl="0">
              <a:spcBef>
                <a:spcPts val="0"/>
              </a:spcBef>
              <a:buNone/>
            </a:pPr>
            <a:r>
              <a:rPr lang="en" sz="3600"/>
              <a:t>18f.gsa.gov/join/</a:t>
            </a:r>
          </a:p>
          <a:p>
            <a:pPr lvl="0" rtl="0">
              <a:spcBef>
                <a:spcPts val="0"/>
              </a:spcBef>
              <a:buNone/>
            </a:pPr>
            <a:r>
              <a:rPr lang="en" sz="3600"/>
              <a:t>Code for America</a:t>
            </a:r>
          </a:p>
        </p:txBody>
      </p:sp>
      <p:sp>
        <p:nvSpPr>
          <p:cNvPr id="3079" name="Shape 3079"/>
          <p:cNvSpPr txBox="1"/>
          <p:nvPr>
            <p:ph idx="2" type="body"/>
          </p:nvPr>
        </p:nvSpPr>
        <p:spPr>
          <a:xfrm>
            <a:off x="664947" y="614875"/>
            <a:ext cx="4986300" cy="243000"/>
          </a:xfrm>
          <a:prstGeom prst="rect">
            <a:avLst/>
          </a:prstGeom>
        </p:spPr>
        <p:txBody>
          <a:bodyPr anchorCtr="0" anchor="t" bIns="34275" lIns="34275" rIns="34275" tIns="34275">
            <a:noAutofit/>
          </a:bodyPr>
          <a:lstStyle/>
          <a:p>
            <a:pPr lvl="0" rtl="0">
              <a:spcBef>
                <a:spcPts val="0"/>
              </a:spcBef>
              <a:buNone/>
            </a:pPr>
            <a:r>
              <a:rPr lang="en" sz="1400"/>
              <a:t>SHIPPING CULTURE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9" name="Shape 2459"/>
        <p:cNvGrpSpPr/>
        <p:nvPr/>
      </p:nvGrpSpPr>
      <p:grpSpPr>
        <a:xfrm>
          <a:off x="0" y="0"/>
          <a:ext cx="0" cy="0"/>
          <a:chOff x="0" y="0"/>
          <a:chExt cx="0" cy="0"/>
        </a:xfrm>
      </p:grpSpPr>
      <p:pic>
        <p:nvPicPr>
          <p:cNvPr descr="Screen Shot 2016-02-21 at 2.05.06 PM.png" id="2460" name="Shape 2460"/>
          <p:cNvPicPr preferRelativeResize="0"/>
          <p:nvPr/>
        </p:nvPicPr>
        <p:blipFill>
          <a:blip r:embed="rId3">
            <a:alphaModFix/>
          </a:blip>
          <a:stretch>
            <a:fillRect/>
          </a:stretch>
        </p:blipFill>
        <p:spPr>
          <a:xfrm>
            <a:off x="161050" y="-199748"/>
            <a:ext cx="8821925" cy="57563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3" name="Shape 3083"/>
        <p:cNvGrpSpPr/>
        <p:nvPr/>
      </p:nvGrpSpPr>
      <p:grpSpPr>
        <a:xfrm>
          <a:off x="0" y="0"/>
          <a:ext cx="0" cy="0"/>
          <a:chOff x="0" y="0"/>
          <a:chExt cx="0" cy="0"/>
        </a:xfrm>
      </p:grpSpPr>
      <p:sp>
        <p:nvSpPr>
          <p:cNvPr id="3084" name="Shape 3084"/>
          <p:cNvSpPr txBox="1"/>
          <p:nvPr>
            <p:ph idx="3" type="body"/>
          </p:nvPr>
        </p:nvSpPr>
        <p:spPr>
          <a:xfrm>
            <a:off x="684234" y="1474500"/>
            <a:ext cx="6373500" cy="2194500"/>
          </a:xfrm>
          <a:prstGeom prst="rect">
            <a:avLst/>
          </a:prstGeom>
          <a:noFill/>
        </p:spPr>
        <p:txBody>
          <a:bodyPr anchorCtr="0" anchor="t" bIns="34275" lIns="34275" rIns="34275" tIns="34275">
            <a:noAutofit/>
          </a:bodyPr>
          <a:lstStyle/>
          <a:p>
            <a:pPr lvl="0" rtl="0">
              <a:spcBef>
                <a:spcPts val="0"/>
              </a:spcBef>
              <a:spcAft>
                <a:spcPts val="1000"/>
              </a:spcAft>
              <a:buNone/>
            </a:pPr>
            <a:r>
              <a:rPr b="0" lang="en" sz="4800">
                <a:solidFill>
                  <a:srgbClr val="007EA8"/>
                </a:solidFill>
              </a:rPr>
              <a:t>It’s </a:t>
            </a:r>
            <a:r>
              <a:rPr lang="en" sz="4800">
                <a:solidFill>
                  <a:srgbClr val="1C304A"/>
                </a:solidFill>
              </a:rPr>
              <a:t>hard</a:t>
            </a:r>
            <a:r>
              <a:rPr b="0" lang="en" sz="4800">
                <a:solidFill>
                  <a:srgbClr val="007EA8"/>
                </a:solidFill>
              </a:rPr>
              <a:t> to ask</a:t>
            </a:r>
            <a:br>
              <a:rPr b="0" lang="en" sz="4800">
                <a:solidFill>
                  <a:srgbClr val="007EA8"/>
                </a:solidFill>
              </a:rPr>
            </a:br>
            <a:r>
              <a:rPr lang="en" sz="4800">
                <a:solidFill>
                  <a:srgbClr val="1C304A"/>
                </a:solidFill>
              </a:rPr>
              <a:t>change managers</a:t>
            </a:r>
            <a:br>
              <a:rPr b="0" lang="en" sz="4800">
                <a:solidFill>
                  <a:srgbClr val="007EA8"/>
                </a:solidFill>
              </a:rPr>
            </a:br>
            <a:r>
              <a:rPr b="0" lang="en" sz="4800">
                <a:solidFill>
                  <a:srgbClr val="007EA8"/>
                </a:solidFill>
              </a:rPr>
              <a:t>for help.</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8" name="Shape 3088"/>
        <p:cNvGrpSpPr/>
        <p:nvPr/>
      </p:nvGrpSpPr>
      <p:grpSpPr>
        <a:xfrm>
          <a:off x="0" y="0"/>
          <a:ext cx="0" cy="0"/>
          <a:chOff x="0" y="0"/>
          <a:chExt cx="0" cy="0"/>
        </a:xfrm>
      </p:grpSpPr>
      <p:sp>
        <p:nvSpPr>
          <p:cNvPr id="3089" name="Shape 3089"/>
          <p:cNvSpPr txBox="1"/>
          <p:nvPr>
            <p:ph idx="3" type="body"/>
          </p:nvPr>
        </p:nvSpPr>
        <p:spPr>
          <a:xfrm>
            <a:off x="684234" y="1474500"/>
            <a:ext cx="6373500" cy="2194500"/>
          </a:xfrm>
          <a:prstGeom prst="rect">
            <a:avLst/>
          </a:prstGeom>
          <a:noFill/>
        </p:spPr>
        <p:txBody>
          <a:bodyPr anchorCtr="0" anchor="t" bIns="34275" lIns="34275" rIns="34275" tIns="34275">
            <a:noAutofit/>
          </a:bodyPr>
          <a:lstStyle/>
          <a:p>
            <a:pPr lvl="0" rtl="0">
              <a:spcBef>
                <a:spcPts val="0"/>
              </a:spcBef>
              <a:spcAft>
                <a:spcPts val="1000"/>
              </a:spcAft>
              <a:buNone/>
            </a:pPr>
            <a:r>
              <a:rPr b="0" lang="en" sz="4800">
                <a:solidFill>
                  <a:srgbClr val="007EA8"/>
                </a:solidFill>
              </a:rPr>
              <a:t>It’s </a:t>
            </a:r>
            <a:r>
              <a:rPr lang="en" sz="4800">
                <a:solidFill>
                  <a:srgbClr val="1C304A"/>
                </a:solidFill>
              </a:rPr>
              <a:t>easy</a:t>
            </a:r>
            <a:r>
              <a:rPr b="0" lang="en" sz="4800">
                <a:solidFill>
                  <a:srgbClr val="007EA8"/>
                </a:solidFill>
              </a:rPr>
              <a:t> to ask </a:t>
            </a:r>
            <a:br>
              <a:rPr b="0" lang="en" sz="4800">
                <a:solidFill>
                  <a:srgbClr val="007EA8"/>
                </a:solidFill>
              </a:rPr>
            </a:br>
            <a:r>
              <a:rPr lang="en" sz="4800">
                <a:solidFill>
                  <a:srgbClr val="1C304A"/>
                </a:solidFill>
              </a:rPr>
              <a:t>computer people</a:t>
            </a:r>
            <a:br>
              <a:rPr b="0" lang="en" sz="4800">
                <a:solidFill>
                  <a:srgbClr val="007EA8"/>
                </a:solidFill>
              </a:rPr>
            </a:br>
            <a:r>
              <a:rPr b="0" lang="en" sz="4800">
                <a:solidFill>
                  <a:srgbClr val="007EA8"/>
                </a:solidFill>
              </a:rPr>
              <a:t>for help.</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3" name="Shape 3093"/>
        <p:cNvGrpSpPr/>
        <p:nvPr/>
      </p:nvGrpSpPr>
      <p:grpSpPr>
        <a:xfrm>
          <a:off x="0" y="0"/>
          <a:ext cx="0" cy="0"/>
          <a:chOff x="0" y="0"/>
          <a:chExt cx="0" cy="0"/>
        </a:xfrm>
      </p:grpSpPr>
      <p:sp>
        <p:nvSpPr>
          <p:cNvPr id="3094" name="Shape 3094"/>
          <p:cNvSpPr txBox="1"/>
          <p:nvPr>
            <p:ph idx="2" type="body"/>
          </p:nvPr>
        </p:nvSpPr>
        <p:spPr>
          <a:xfrm>
            <a:off x="1344446" y="1852089"/>
            <a:ext cx="6455100" cy="1181100"/>
          </a:xfrm>
          <a:prstGeom prst="rect">
            <a:avLst/>
          </a:prstGeom>
        </p:spPr>
        <p:txBody>
          <a:bodyPr anchorCtr="0" anchor="ctr" bIns="34275" lIns="34275" rIns="34275" tIns="34275">
            <a:noAutofit/>
          </a:bodyPr>
          <a:lstStyle/>
          <a:p>
            <a:pPr lvl="0" algn="ctr">
              <a:spcBef>
                <a:spcPts val="0"/>
              </a:spcBef>
              <a:buNone/>
            </a:pPr>
            <a:r>
              <a:rPr lang="en" sz="4800">
                <a:solidFill>
                  <a:srgbClr val="FFFFFF"/>
                </a:solidFill>
              </a:rPr>
              <a:t>Transforming </a:t>
            </a:r>
            <a:r>
              <a:rPr lang="en" sz="4800">
                <a:solidFill>
                  <a:srgbClr val="00CFFF"/>
                </a:solidFill>
              </a:rPr>
              <a:t>lives</a:t>
            </a:r>
            <a:r>
              <a:rPr lang="en" sz="4800">
                <a:solidFill>
                  <a:srgbClr val="FFFFFF"/>
                </a:solidFill>
              </a:rPr>
              <a:t>.</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8" name="Shape 3098"/>
        <p:cNvGrpSpPr/>
        <p:nvPr/>
      </p:nvGrpSpPr>
      <p:grpSpPr>
        <a:xfrm>
          <a:off x="0" y="0"/>
          <a:ext cx="0" cy="0"/>
          <a:chOff x="0" y="0"/>
          <a:chExt cx="0" cy="0"/>
        </a:xfrm>
      </p:grpSpPr>
      <p:sp>
        <p:nvSpPr>
          <p:cNvPr id="3099" name="Shape 3099"/>
          <p:cNvSpPr txBox="1"/>
          <p:nvPr>
            <p:ph type="ctrTitle"/>
          </p:nvPr>
        </p:nvSpPr>
        <p:spPr>
          <a:xfrm>
            <a:off x="718450" y="525012"/>
            <a:ext cx="7386600" cy="1651800"/>
          </a:xfrm>
          <a:prstGeom prst="rect">
            <a:avLst/>
          </a:prstGeom>
        </p:spPr>
        <p:txBody>
          <a:bodyPr anchorCtr="0" anchor="b" bIns="91425" lIns="91425" rIns="91425" tIns="91425">
            <a:noAutofit/>
          </a:bodyPr>
          <a:lstStyle/>
          <a:p>
            <a:pPr lvl="0" rtl="0">
              <a:spcBef>
                <a:spcPts val="0"/>
              </a:spcBef>
              <a:buNone/>
            </a:pPr>
            <a:r>
              <a:rPr lang="en" sz="4800"/>
              <a:t>Thank you!</a:t>
            </a:r>
          </a:p>
          <a:p>
            <a:pPr lvl="0" rtl="0">
              <a:spcBef>
                <a:spcPts val="0"/>
              </a:spcBef>
              <a:buNone/>
            </a:pPr>
            <a:r>
              <a:rPr b="0" lang="en" sz="3000">
                <a:solidFill>
                  <a:srgbClr val="FFFFFF"/>
                </a:solidFill>
              </a:rPr>
              <a:t>From 18F</a:t>
            </a:r>
          </a:p>
        </p:txBody>
      </p:sp>
      <p:sp>
        <p:nvSpPr>
          <p:cNvPr id="3100" name="Shape 3100"/>
          <p:cNvSpPr txBox="1"/>
          <p:nvPr>
            <p:ph idx="1" type="subTitle"/>
          </p:nvPr>
        </p:nvSpPr>
        <p:spPr>
          <a:xfrm>
            <a:off x="735280" y="3032704"/>
            <a:ext cx="4389300" cy="792599"/>
          </a:xfrm>
          <a:prstGeom prst="rect">
            <a:avLst/>
          </a:prstGeom>
        </p:spPr>
        <p:txBody>
          <a:bodyPr anchorCtr="0" anchor="t" bIns="91425" lIns="91425" rIns="91425" tIns="91425">
            <a:noAutofit/>
          </a:bodyPr>
          <a:lstStyle/>
          <a:p>
            <a:pPr lvl="0" rtl="0">
              <a:lnSpc>
                <a:spcPct val="115000"/>
              </a:lnSpc>
              <a:spcBef>
                <a:spcPts val="0"/>
              </a:spcBef>
              <a:buNone/>
            </a:pPr>
            <a:r>
              <a:rPr lang="en" sz="1800">
                <a:solidFill>
                  <a:srgbClr val="FFFFFF"/>
                </a:solidFill>
              </a:rPr>
              <a:t>Catherine Devlin</a:t>
            </a:r>
          </a:p>
          <a:p>
            <a:pPr lvl="0" rtl="0">
              <a:lnSpc>
                <a:spcPct val="115000"/>
              </a:lnSpc>
              <a:spcBef>
                <a:spcPts val="0"/>
              </a:spcBef>
              <a:buNone/>
            </a:pPr>
            <a:r>
              <a:rPr lang="en" sz="1800"/>
              <a:t>Innovation Specialist</a:t>
            </a:r>
          </a:p>
          <a:p>
            <a:pPr lvl="0" rtl="0">
              <a:lnSpc>
                <a:spcPct val="115000"/>
              </a:lnSpc>
              <a:spcBef>
                <a:spcPts val="0"/>
              </a:spcBef>
              <a:buNone/>
            </a:pPr>
            <a:r>
              <a:rPr lang="en" sz="1800"/>
              <a:t>@catherinedevlin    catherine.devlin@gsa.gov</a:t>
            </a:r>
          </a:p>
        </p:txBody>
      </p:sp>
      <p:sp>
        <p:nvSpPr>
          <p:cNvPr id="3101" name="Shape 3101"/>
          <p:cNvSpPr txBox="1"/>
          <p:nvPr>
            <p:ph idx="2" type="subTitle"/>
          </p:nvPr>
        </p:nvSpPr>
        <p:spPr>
          <a:xfrm>
            <a:off x="1190575" y="4444054"/>
            <a:ext cx="2736000" cy="261900"/>
          </a:xfrm>
          <a:prstGeom prst="rect">
            <a:avLst/>
          </a:prstGeom>
        </p:spPr>
        <p:txBody>
          <a:bodyPr anchorCtr="0" anchor="t" bIns="91425" lIns="91425" rIns="91425" tIns="91425">
            <a:noAutofit/>
          </a:bodyPr>
          <a:lstStyle/>
          <a:p>
            <a:pPr lvl="0" rtl="0">
              <a:spcBef>
                <a:spcPts val="0"/>
              </a:spcBef>
              <a:buNone/>
            </a:pPr>
            <a:r>
              <a:rPr lang="en"/>
              <a:t>@18F</a:t>
            </a: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White">
  <a:themeElements>
    <a:clrScheme name="White">
      <a:dk1>
        <a:srgbClr val="1C304A"/>
      </a:dk1>
      <a:lt1>
        <a:srgbClr val="FFFFFF"/>
      </a:lt1>
      <a:dk2>
        <a:srgbClr val="DE6A10"/>
      </a:dk2>
      <a:lt2>
        <a:srgbClr val="00882B"/>
      </a:lt2>
      <a:accent1>
        <a:srgbClr val="E5E5E5"/>
      </a:accent1>
      <a:accent2>
        <a:srgbClr val="DCDEE0"/>
      </a:accent2>
      <a:accent3>
        <a:srgbClr val="A6AAA9"/>
      </a:accent3>
      <a:accent4>
        <a:srgbClr val="53585F"/>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